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10058400" cx="18288000"/>
  <p:notesSz cx="6858000" cy="9144000"/>
  <p:embeddedFontLst>
    <p:embeddedFont>
      <p:font typeface="Space Mono"/>
      <p:regular r:id="rId21"/>
      <p:bold r:id="rId22"/>
      <p:italic r:id="rId23"/>
      <p:boldItalic r:id="rId24"/>
    </p:embeddedFont>
    <p:embeddedFont>
      <p:font typeface="Roboto Mono Medium"/>
      <p:regular r:id="rId25"/>
      <p:bold r:id="rId26"/>
      <p:italic r:id="rId27"/>
      <p:boldItalic r:id="rId28"/>
    </p:embeddedFont>
    <p:embeddedFont>
      <p:font typeface="Rubik Light"/>
      <p:regular r:id="rId29"/>
      <p:bold r:id="rId30"/>
      <p:italic r:id="rId31"/>
      <p:boldItalic r:id="rId32"/>
    </p:embeddedFont>
    <p:embeddedFont>
      <p:font typeface="Inter"/>
      <p:regular r:id="rId33"/>
      <p:bold r:id="rId34"/>
    </p:embeddedFont>
    <p:embeddedFont>
      <p:font typeface="Rubik SemiBold"/>
      <p:regular r:id="rId35"/>
      <p:bold r:id="rId36"/>
      <p:italic r:id="rId37"/>
      <p:boldItalic r:id="rId38"/>
    </p:embeddedFont>
    <p:embeddedFont>
      <p:font typeface="Roboto Mono"/>
      <p:regular r:id="rId39"/>
      <p:bold r:id="rId40"/>
      <p:italic r:id="rId41"/>
      <p:boldItalic r:id="rId42"/>
    </p:embeddedFont>
    <p:embeddedFont>
      <p:font typeface="Space Grotesk"/>
      <p:regular r:id="rId43"/>
      <p:bold r:id="rId44"/>
    </p:embeddedFont>
    <p:embeddedFont>
      <p:font typeface="Rubik Medium"/>
      <p:regular r:id="rId45"/>
      <p:bold r:id="rId46"/>
      <p:italic r:id="rId47"/>
      <p:boldItalic r:id="rId48"/>
    </p:embeddedFont>
    <p:embeddedFont>
      <p:font typeface="Roboto"/>
      <p:regular r:id="rId49"/>
      <p:bold r:id="rId50"/>
      <p:italic r:id="rId51"/>
      <p:boldItalic r:id="rId52"/>
    </p:embeddedFont>
    <p:embeddedFont>
      <p:font typeface="Inter SemiBold"/>
      <p:regular r:id="rId53"/>
      <p:bold r:id="rId54"/>
    </p:embeddedFont>
    <p:embeddedFont>
      <p:font typeface="Space Grotesk Medium"/>
      <p:regular r:id="rId55"/>
      <p:bold r:id="rId56"/>
    </p:embeddedFont>
    <p:embeddedFont>
      <p:font typeface="Rubik"/>
      <p:regular r:id="rId57"/>
      <p:bold r:id="rId58"/>
      <p:italic r:id="rId59"/>
      <p:boldItalic r:id="rId60"/>
    </p:embeddedFont>
    <p:embeddedFont>
      <p:font typeface="Inter Medium"/>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22">
          <p15:clr>
            <a:srgbClr val="9AA0A6"/>
          </p15:clr>
        </p15:guide>
        <p15:guide id="2" pos="5812">
          <p15:clr>
            <a:srgbClr val="9AA0A6"/>
          </p15:clr>
        </p15:guide>
        <p15:guide id="3" pos="8490">
          <p15:clr>
            <a:srgbClr val="9AA0A6"/>
          </p15:clr>
        </p15:guide>
        <p15:guide id="4" pos="3024">
          <p15:clr>
            <a:srgbClr val="9AA0A6"/>
          </p15:clr>
        </p15:guide>
        <p15:guide id="5" pos="5705">
          <p15:clr>
            <a:srgbClr val="9AA0A6"/>
          </p15:clr>
        </p15:guide>
        <p15:guide id="6" pos="83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2F337F-2A37-422E-A2DD-0734600B1315}">
  <a:tblStyle styleId="{B02F337F-2A37-422E-A2DD-0734600B1315}" styleName="Table_0">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22"/>
        <p:guide pos="5812"/>
        <p:guide pos="8490"/>
        <p:guide pos="3024"/>
        <p:guide pos="5705"/>
        <p:guide pos="839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42" Type="http://schemas.openxmlformats.org/officeDocument/2006/relationships/font" Target="fonts/RobotoMono-boldItalic.fntdata"/><Relationship Id="rId41" Type="http://schemas.openxmlformats.org/officeDocument/2006/relationships/font" Target="fonts/RobotoMono-italic.fntdata"/><Relationship Id="rId44" Type="http://schemas.openxmlformats.org/officeDocument/2006/relationships/font" Target="fonts/SpaceGrotesk-bold.fntdata"/><Relationship Id="rId43" Type="http://schemas.openxmlformats.org/officeDocument/2006/relationships/font" Target="fonts/SpaceGrotesk-regular.fntdata"/><Relationship Id="rId46" Type="http://schemas.openxmlformats.org/officeDocument/2006/relationships/font" Target="fonts/RubikMedium-bold.fntdata"/><Relationship Id="rId45" Type="http://schemas.openxmlformats.org/officeDocument/2006/relationships/font" Target="fonts/Rubik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ubikMedium-boldItalic.fntdata"/><Relationship Id="rId47" Type="http://schemas.openxmlformats.org/officeDocument/2006/relationships/font" Target="fonts/RubikMedium-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ubikLight-italic.fntdata"/><Relationship Id="rId30" Type="http://schemas.openxmlformats.org/officeDocument/2006/relationships/font" Target="fonts/RubikLight-bold.fntdata"/><Relationship Id="rId33" Type="http://schemas.openxmlformats.org/officeDocument/2006/relationships/font" Target="fonts/Inter-regular.fntdata"/><Relationship Id="rId32" Type="http://schemas.openxmlformats.org/officeDocument/2006/relationships/font" Target="fonts/RubikLight-boldItalic.fntdata"/><Relationship Id="rId35" Type="http://schemas.openxmlformats.org/officeDocument/2006/relationships/font" Target="fonts/RubikSemiBold-regular.fntdata"/><Relationship Id="rId34" Type="http://schemas.openxmlformats.org/officeDocument/2006/relationships/font" Target="fonts/Inter-bold.fntdata"/><Relationship Id="rId37" Type="http://schemas.openxmlformats.org/officeDocument/2006/relationships/font" Target="fonts/RubikSemiBold-italic.fntdata"/><Relationship Id="rId36" Type="http://schemas.openxmlformats.org/officeDocument/2006/relationships/font" Target="fonts/RubikSemiBold-bold.fntdata"/><Relationship Id="rId39" Type="http://schemas.openxmlformats.org/officeDocument/2006/relationships/font" Target="fonts/RobotoMono-regular.fntdata"/><Relationship Id="rId38" Type="http://schemas.openxmlformats.org/officeDocument/2006/relationships/font" Target="fonts/RubikSemiBold-boldItalic.fntdata"/><Relationship Id="rId62" Type="http://schemas.openxmlformats.org/officeDocument/2006/relationships/font" Target="fonts/InterMedium-bold.fntdata"/><Relationship Id="rId61" Type="http://schemas.openxmlformats.org/officeDocument/2006/relationships/font" Target="fonts/InterMedium-regular.fntdata"/><Relationship Id="rId20" Type="http://schemas.openxmlformats.org/officeDocument/2006/relationships/slide" Target="slides/slide14.xml"/><Relationship Id="rId22" Type="http://schemas.openxmlformats.org/officeDocument/2006/relationships/font" Target="fonts/SpaceMono-bold.fntdata"/><Relationship Id="rId21" Type="http://schemas.openxmlformats.org/officeDocument/2006/relationships/font" Target="fonts/SpaceMono-regular.fntdata"/><Relationship Id="rId24" Type="http://schemas.openxmlformats.org/officeDocument/2006/relationships/font" Target="fonts/SpaceMono-boldItalic.fntdata"/><Relationship Id="rId23" Type="http://schemas.openxmlformats.org/officeDocument/2006/relationships/font" Target="fonts/SpaceMono-italic.fntdata"/><Relationship Id="rId60" Type="http://schemas.openxmlformats.org/officeDocument/2006/relationships/font" Target="fonts/Rubik-boldItalic.fntdata"/><Relationship Id="rId26" Type="http://schemas.openxmlformats.org/officeDocument/2006/relationships/font" Target="fonts/RobotoMonoMedium-bold.fntdata"/><Relationship Id="rId25" Type="http://schemas.openxmlformats.org/officeDocument/2006/relationships/font" Target="fonts/RobotoMonoMedium-regular.fntdata"/><Relationship Id="rId28" Type="http://schemas.openxmlformats.org/officeDocument/2006/relationships/font" Target="fonts/RobotoMonoMedium-boldItalic.fntdata"/><Relationship Id="rId27" Type="http://schemas.openxmlformats.org/officeDocument/2006/relationships/font" Target="fonts/RobotoMonoMedium-italic.fntdata"/><Relationship Id="rId29" Type="http://schemas.openxmlformats.org/officeDocument/2006/relationships/font" Target="fonts/RubikLight-regular.fntdata"/><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InterSemiBold-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SpaceGroteskMedium-regular.fntdata"/><Relationship Id="rId10" Type="http://schemas.openxmlformats.org/officeDocument/2006/relationships/slide" Target="slides/slide4.xml"/><Relationship Id="rId54" Type="http://schemas.openxmlformats.org/officeDocument/2006/relationships/font" Target="fonts/InterSemiBold-bold.fntdata"/><Relationship Id="rId13" Type="http://schemas.openxmlformats.org/officeDocument/2006/relationships/slide" Target="slides/slide7.xml"/><Relationship Id="rId57" Type="http://schemas.openxmlformats.org/officeDocument/2006/relationships/font" Target="fonts/Rubik-regular.fntdata"/><Relationship Id="rId12" Type="http://schemas.openxmlformats.org/officeDocument/2006/relationships/slide" Target="slides/slide6.xml"/><Relationship Id="rId56" Type="http://schemas.openxmlformats.org/officeDocument/2006/relationships/font" Target="fonts/SpaceGroteskMedium-bold.fntdata"/><Relationship Id="rId15" Type="http://schemas.openxmlformats.org/officeDocument/2006/relationships/slide" Target="slides/slide9.xml"/><Relationship Id="rId59" Type="http://schemas.openxmlformats.org/officeDocument/2006/relationships/font" Target="fonts/Rubik-italic.fntdata"/><Relationship Id="rId14" Type="http://schemas.openxmlformats.org/officeDocument/2006/relationships/slide" Target="slides/slide8.xml"/><Relationship Id="rId58" Type="http://schemas.openxmlformats.org/officeDocument/2006/relationships/font" Target="fonts/Rubik-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242cba2ce_0_0: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242cba2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fad29b019_0_262: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dfad29b019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 expectations ahead of the brainstorm: </a:t>
            </a:r>
            <a:r>
              <a:rPr lang="en"/>
              <a:t>Ask participants to frame their own agent information journeys, focusing on scopes, and share it with the room to get comfortable with the upcoming activity.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fad29b019_0_1166: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fad29b019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Recommended duration:</a:t>
            </a:r>
            <a:r>
              <a:rPr lang="en"/>
              <a:t> 15 minutes per worksheet or 5 minutes per lens. Cycle through all lenses</a:t>
            </a:r>
            <a:endParaRPr/>
          </a:p>
          <a:p>
            <a:pPr indent="0" lvl="0" marL="0" rtl="0" algn="l">
              <a:spcBef>
                <a:spcPts val="0"/>
              </a:spcBef>
              <a:spcAft>
                <a:spcPts val="0"/>
              </a:spcAft>
              <a:buNone/>
            </a:pPr>
            <a:r>
              <a:rPr b="1" lang="en"/>
              <a:t>Pro-tip:</a:t>
            </a:r>
            <a:r>
              <a:rPr lang="en"/>
              <a:t> Focusing on establishing connections between scopes. Think about the types of answers you might expect.</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fad29b019_0_1184: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fad29b019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50b2065c5c_0_0: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50b2065c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50b2065c5c_0_300: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50b2065c5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242cba2ce_1_0: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242cba2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e635ca8b5_0_489: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e635ca8b5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fad29b019_0_243: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fad29b01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9a024f88c_0_2171: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9a024f88c_0_2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Scopes are a metaphor to focus and frame questions and reveal obvious, non-obvious, visible and invisible aspects of datasets. </a:t>
            </a:r>
            <a:endParaRPr/>
          </a:p>
          <a:p>
            <a:pPr indent="-298450" lvl="0" marL="457200" rtl="0" algn="l">
              <a:spcBef>
                <a:spcPts val="0"/>
              </a:spcBef>
              <a:spcAft>
                <a:spcPts val="0"/>
              </a:spcAft>
              <a:buSzPts val="1100"/>
              <a:buChar char="●"/>
            </a:pPr>
            <a:r>
              <a:rPr lang="en"/>
              <a:t>In optics, scopes use lenses (and mirrors) for spotting, observation, magnification, reflection, and even testing materials. </a:t>
            </a:r>
            <a:endParaRPr/>
          </a:p>
          <a:p>
            <a:pPr indent="-298450" lvl="0" marL="457200" rtl="0" algn="l">
              <a:spcBef>
                <a:spcPts val="0"/>
              </a:spcBef>
              <a:spcAft>
                <a:spcPts val="0"/>
              </a:spcAft>
              <a:buSzPts val="1100"/>
              <a:buChar char="●"/>
            </a:pPr>
            <a:r>
              <a:rPr lang="en"/>
              <a:t>By stacking scopes of different granularities, we create content that helps agents establish a cohesive understanding of datasets through transparency reports.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dedd35c85_0_148: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bdedd35c8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79a024f88c_0_2321: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9a024f88c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dedd35c85_0_215: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dedd35c8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79a024f88c_0_2348: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79a024f88c_0_2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Section Break" type="title">
  <p:cSld name="TITLE">
    <p:bg>
      <p:bgPr>
        <a:solidFill>
          <a:srgbClr val="090B0C"/>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0" name="Google Shape;10;p2"/>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11" name="Google Shape;11;p2"/>
          <p:cNvPicPr preferRelativeResize="0"/>
          <p:nvPr/>
        </p:nvPicPr>
        <p:blipFill rotWithShape="1">
          <a:blip r:embed="rId2">
            <a:alphaModFix/>
          </a:blip>
          <a:srcRect b="2533" l="55835" r="2002" t="33658"/>
          <a:stretch/>
        </p:blipFill>
        <p:spPr>
          <a:xfrm flipH="1">
            <a:off x="-6" y="0"/>
            <a:ext cx="4515555" cy="5163285"/>
          </a:xfrm>
          <a:prstGeom prst="rect">
            <a:avLst/>
          </a:prstGeom>
          <a:noFill/>
          <a:ln>
            <a:noFill/>
          </a:ln>
        </p:spPr>
      </p:pic>
      <p:pic>
        <p:nvPicPr>
          <p:cNvPr id="12" name="Google Shape;12;p2"/>
          <p:cNvPicPr preferRelativeResize="0"/>
          <p:nvPr/>
        </p:nvPicPr>
        <p:blipFill rotWithShape="1">
          <a:blip r:embed="rId2">
            <a:alphaModFix/>
          </a:blip>
          <a:srcRect b="2533" l="55835" r="2002" t="33658"/>
          <a:stretch/>
        </p:blipFill>
        <p:spPr>
          <a:xfrm flipH="1">
            <a:off x="-6" y="4895114"/>
            <a:ext cx="4515555" cy="516328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Dark">
  <p:cSld name="TITLE_1_2_1">
    <p:bg>
      <p:bgPr>
        <a:solidFill>
          <a:srgbClr val="090B0C"/>
        </a:solidFill>
      </p:bgPr>
    </p:bg>
    <p:spTree>
      <p:nvGrpSpPr>
        <p:cNvPr id="62" name="Shape 62"/>
        <p:cNvGrpSpPr/>
        <p:nvPr/>
      </p:nvGrpSpPr>
      <p:grpSpPr>
        <a:xfrm>
          <a:off x="0" y="0"/>
          <a:ext cx="0" cy="0"/>
          <a:chOff x="0" y="0"/>
          <a:chExt cx="0" cy="0"/>
        </a:xfrm>
      </p:grpSpPr>
      <p:sp>
        <p:nvSpPr>
          <p:cNvPr id="63" name="Google Shape;63;p11"/>
          <p:cNvSpPr txBox="1"/>
          <p:nvPr>
            <p:ph type="ctrTitle"/>
          </p:nvPr>
        </p:nvSpPr>
        <p:spPr>
          <a:xfrm>
            <a:off x="4946900" y="1600212"/>
            <a:ext cx="126252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64" name="Google Shape;64;p11"/>
          <p:cNvSpPr txBox="1"/>
          <p:nvPr>
            <p:ph idx="1" type="subTitle"/>
          </p:nvPr>
        </p:nvSpPr>
        <p:spPr>
          <a:xfrm>
            <a:off x="4946900" y="685800"/>
            <a:ext cx="10972800" cy="9144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65" name="Google Shape;65;p11"/>
          <p:cNvPicPr preferRelativeResize="0"/>
          <p:nvPr/>
        </p:nvPicPr>
        <p:blipFill rotWithShape="1">
          <a:blip r:embed="rId2">
            <a:alphaModFix amt="60000"/>
          </a:blip>
          <a:srcRect b="2533" l="55835" r="2002" t="33658"/>
          <a:stretch/>
        </p:blipFill>
        <p:spPr>
          <a:xfrm flipH="1" rot="5400000">
            <a:off x="301952" y="-301948"/>
            <a:ext cx="4210049" cy="4813947"/>
          </a:xfrm>
          <a:prstGeom prst="rect">
            <a:avLst/>
          </a:prstGeom>
          <a:noFill/>
          <a:ln>
            <a:noFill/>
          </a:ln>
        </p:spPr>
      </p:pic>
      <p:pic>
        <p:nvPicPr>
          <p:cNvPr id="66" name="Google Shape;66;p11"/>
          <p:cNvPicPr preferRelativeResize="0"/>
          <p:nvPr/>
        </p:nvPicPr>
        <p:blipFill rotWithShape="1">
          <a:blip r:embed="rId2">
            <a:alphaModFix amt="60000"/>
          </a:blip>
          <a:srcRect b="2533" l="55835" r="2002" t="33658"/>
          <a:stretch/>
        </p:blipFill>
        <p:spPr>
          <a:xfrm flipH="1" rot="-5400000">
            <a:off x="285213" y="5525961"/>
            <a:ext cx="4229098" cy="4835775"/>
          </a:xfrm>
          <a:prstGeom prst="rect">
            <a:avLst/>
          </a:prstGeom>
          <a:noFill/>
          <a:ln>
            <a:noFill/>
          </a:ln>
        </p:spPr>
      </p:pic>
      <p:pic>
        <p:nvPicPr>
          <p:cNvPr id="67" name="Google Shape;67;p11"/>
          <p:cNvPicPr preferRelativeResize="0"/>
          <p:nvPr/>
        </p:nvPicPr>
        <p:blipFill rotWithShape="1">
          <a:blip r:embed="rId2">
            <a:alphaModFix amt="60000"/>
          </a:blip>
          <a:srcRect b="31460" l="56214" r="1623" t="6742"/>
          <a:stretch/>
        </p:blipFill>
        <p:spPr>
          <a:xfrm flipH="1" rot="-5400000">
            <a:off x="216024" y="2244777"/>
            <a:ext cx="4360026" cy="4828323"/>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Subtitle" type="tx">
  <p:cSld name="TITLE_AND_BODY">
    <p:spTree>
      <p:nvGrpSpPr>
        <p:cNvPr id="68" name="Shape 68"/>
        <p:cNvGrpSpPr/>
        <p:nvPr/>
      </p:nvGrpSpPr>
      <p:grpSpPr>
        <a:xfrm>
          <a:off x="0" y="0"/>
          <a:ext cx="0" cy="0"/>
          <a:chOff x="0" y="0"/>
          <a:chExt cx="0" cy="0"/>
        </a:xfrm>
      </p:grpSpPr>
      <p:cxnSp>
        <p:nvCxnSpPr>
          <p:cNvPr id="69" name="Google Shape;69;p12"/>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70" name="Google Shape;70;p12"/>
          <p:cNvCxnSpPr/>
          <p:nvPr/>
        </p:nvCxnSpPr>
        <p:spPr>
          <a:xfrm>
            <a:off x="6400800"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71" name="Google Shape;71;p12"/>
          <p:cNvSpPr txBox="1"/>
          <p:nvPr>
            <p:ph type="title"/>
          </p:nvPr>
        </p:nvSpPr>
        <p:spPr>
          <a:xfrm>
            <a:off x="6400800" y="838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72" name="Google Shape;72;p12"/>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73" name="Google Shape;73;p12"/>
          <p:cNvGrpSpPr/>
          <p:nvPr/>
        </p:nvGrpSpPr>
        <p:grpSpPr>
          <a:xfrm>
            <a:off x="-5" y="-9000"/>
            <a:ext cx="6200927" cy="10067403"/>
            <a:chOff x="-5" y="-9000"/>
            <a:chExt cx="6200927" cy="10067403"/>
          </a:xfrm>
        </p:grpSpPr>
        <p:pic>
          <p:nvPicPr>
            <p:cNvPr id="74" name="Google Shape;74;p12"/>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75" name="Google Shape;75;p12"/>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76" name="Google Shape;76;p12"/>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77" name="Google Shape;77;p12"/>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Description">
  <p:cSld name="TITLE_AND_BODY_4">
    <p:spTree>
      <p:nvGrpSpPr>
        <p:cNvPr id="78" name="Shape 78"/>
        <p:cNvGrpSpPr/>
        <p:nvPr/>
      </p:nvGrpSpPr>
      <p:grpSpPr>
        <a:xfrm>
          <a:off x="0" y="0"/>
          <a:ext cx="0" cy="0"/>
          <a:chOff x="0" y="0"/>
          <a:chExt cx="0" cy="0"/>
        </a:xfrm>
      </p:grpSpPr>
      <p:cxnSp>
        <p:nvCxnSpPr>
          <p:cNvPr id="79" name="Google Shape;79;p13"/>
          <p:cNvCxnSpPr/>
          <p:nvPr/>
        </p:nvCxnSpPr>
        <p:spPr>
          <a:xfrm>
            <a:off x="6400922"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80" name="Google Shape;80;p13"/>
          <p:cNvCxnSpPr/>
          <p:nvPr/>
        </p:nvCxnSpPr>
        <p:spPr>
          <a:xfrm>
            <a:off x="6401583"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81" name="Google Shape;81;p13"/>
          <p:cNvSpPr txBox="1"/>
          <p:nvPr>
            <p:ph type="title"/>
          </p:nvPr>
        </p:nvSpPr>
        <p:spPr>
          <a:xfrm>
            <a:off x="6400922" y="838200"/>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82" name="Google Shape;82;p13"/>
          <p:cNvSpPr txBox="1"/>
          <p:nvPr>
            <p:ph idx="1" type="body"/>
          </p:nvPr>
        </p:nvSpPr>
        <p:spPr>
          <a:xfrm>
            <a:off x="6400800" y="5486400"/>
            <a:ext cx="112014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SzPts val="3600"/>
              <a:buChar char="●"/>
              <a:defRPr/>
            </a:lvl1pPr>
            <a:lvl2pPr indent="-406400" lvl="1" marL="914400" rtl="0">
              <a:spcBef>
                <a:spcPts val="3200"/>
              </a:spcBef>
              <a:spcAft>
                <a:spcPts val="0"/>
              </a:spcAft>
              <a:buSzPts val="2800"/>
              <a:buChar char="○"/>
              <a:defRPr/>
            </a:lvl2pPr>
            <a:lvl3pPr indent="-393700" lvl="2" marL="1371600" rtl="0">
              <a:spcBef>
                <a:spcPts val="3200"/>
              </a:spcBef>
              <a:spcAft>
                <a:spcPts val="0"/>
              </a:spcAft>
              <a:buSzPts val="2600"/>
              <a:buChar char="■"/>
              <a:defRPr/>
            </a:lvl3pPr>
            <a:lvl4pPr indent="-368300" lvl="3" marL="1828800" rtl="0">
              <a:spcBef>
                <a:spcPts val="3200"/>
              </a:spcBef>
              <a:spcAft>
                <a:spcPts val="0"/>
              </a:spcAft>
              <a:buSzPts val="2200"/>
              <a:buChar char="●"/>
              <a:defRPr/>
            </a:lvl4pPr>
            <a:lvl5pPr indent="-368300" lvl="4" marL="2286000" rtl="0">
              <a:spcBef>
                <a:spcPts val="3200"/>
              </a:spcBef>
              <a:spcAft>
                <a:spcPts val="0"/>
              </a:spcAft>
              <a:buSzPts val="2200"/>
              <a:buChar char="○"/>
              <a:defRPr/>
            </a:lvl5pPr>
            <a:lvl6pPr indent="-368300" lvl="5" marL="2743200" rtl="0">
              <a:spcBef>
                <a:spcPts val="3200"/>
              </a:spcBef>
              <a:spcAft>
                <a:spcPts val="0"/>
              </a:spcAft>
              <a:buSzPts val="2200"/>
              <a:buChar char="■"/>
              <a:defRPr/>
            </a:lvl6pPr>
            <a:lvl7pPr indent="-368300" lvl="6" marL="3200400" rtl="0">
              <a:spcBef>
                <a:spcPts val="3200"/>
              </a:spcBef>
              <a:spcAft>
                <a:spcPts val="0"/>
              </a:spcAft>
              <a:buSzPts val="2200"/>
              <a:buChar char="●"/>
              <a:defRPr/>
            </a:lvl7pPr>
            <a:lvl8pPr indent="-368300" lvl="7" marL="3657600" rtl="0">
              <a:spcBef>
                <a:spcPts val="3200"/>
              </a:spcBef>
              <a:spcAft>
                <a:spcPts val="0"/>
              </a:spcAft>
              <a:buSzPts val="2200"/>
              <a:buChar char="○"/>
              <a:defRPr/>
            </a:lvl8pPr>
            <a:lvl9pPr indent="-368300" lvl="8" marL="4114800" rtl="0">
              <a:spcBef>
                <a:spcPts val="3200"/>
              </a:spcBef>
              <a:spcAft>
                <a:spcPts val="3200"/>
              </a:spcAft>
              <a:buSzPts val="2200"/>
              <a:buChar char="■"/>
              <a:defRPr/>
            </a:lvl9pPr>
          </a:lstStyle>
          <a:p/>
        </p:txBody>
      </p:sp>
      <p:grpSp>
        <p:nvGrpSpPr>
          <p:cNvPr id="83" name="Google Shape;83;p13"/>
          <p:cNvGrpSpPr/>
          <p:nvPr/>
        </p:nvGrpSpPr>
        <p:grpSpPr>
          <a:xfrm>
            <a:off x="-5" y="-9000"/>
            <a:ext cx="6200927" cy="10067403"/>
            <a:chOff x="-5" y="-9000"/>
            <a:chExt cx="6200927" cy="10067403"/>
          </a:xfrm>
        </p:grpSpPr>
        <p:pic>
          <p:nvPicPr>
            <p:cNvPr id="84" name="Google Shape;84;p13"/>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85" name="Google Shape;85;p13"/>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86" name="Google Shape;86;p13"/>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87" name="Google Shape;87;p13"/>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F9900"/>
          </p15:clr>
        </p15:guide>
        <p15:guide id="2" pos="4032">
          <p15:clr>
            <a:srgbClr val="FF9900"/>
          </p15:clr>
        </p15:guide>
        <p15:guide id="3" pos="7488">
          <p15:clr>
            <a:srgbClr val="FF9900"/>
          </p15:clr>
        </p15:guide>
        <p15:guide id="4" pos="7620">
          <p15:clr>
            <a:srgbClr val="FF990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Cover">
  <p:cSld name="TITLE_AND_BODY_4_1">
    <p:spTree>
      <p:nvGrpSpPr>
        <p:cNvPr id="88" name="Shape 88"/>
        <p:cNvGrpSpPr/>
        <p:nvPr/>
      </p:nvGrpSpPr>
      <p:grpSpPr>
        <a:xfrm>
          <a:off x="0" y="0"/>
          <a:ext cx="0" cy="0"/>
          <a:chOff x="0" y="0"/>
          <a:chExt cx="0" cy="0"/>
        </a:xfrm>
      </p:grpSpPr>
      <p:cxnSp>
        <p:nvCxnSpPr>
          <p:cNvPr id="89" name="Google Shape;89;p14"/>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90" name="Google Shape;90;p14"/>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91" name="Google Shape;91;p14"/>
          <p:cNvSpPr txBox="1"/>
          <p:nvPr>
            <p:ph type="title"/>
          </p:nvPr>
        </p:nvSpPr>
        <p:spPr>
          <a:xfrm>
            <a:off x="6400800" y="1600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92" name="Google Shape;92;p14"/>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4"/>
          <p:cNvSpPr txBox="1"/>
          <p:nvPr>
            <p:ph idx="2" type="subTitle"/>
          </p:nvPr>
        </p:nvSpPr>
        <p:spPr>
          <a:xfrm>
            <a:off x="6400800" y="685800"/>
            <a:ext cx="11201400" cy="9144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grpSp>
        <p:nvGrpSpPr>
          <p:cNvPr id="94" name="Google Shape;94;p14"/>
          <p:cNvGrpSpPr/>
          <p:nvPr/>
        </p:nvGrpSpPr>
        <p:grpSpPr>
          <a:xfrm>
            <a:off x="-5" y="-9000"/>
            <a:ext cx="6200927" cy="10067403"/>
            <a:chOff x="-5" y="-9000"/>
            <a:chExt cx="6200927" cy="10067403"/>
          </a:xfrm>
        </p:grpSpPr>
        <p:pic>
          <p:nvPicPr>
            <p:cNvPr id="95" name="Google Shape;95;p14"/>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96" name="Google Shape;96;p14"/>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97" name="Google Shape;97;p14"/>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98" name="Google Shape;98;p14"/>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Cover">
  <p:cSld name="TITLE_AND_BODY_4_1_1">
    <p:spTree>
      <p:nvGrpSpPr>
        <p:cNvPr id="99" name="Shape 99"/>
        <p:cNvGrpSpPr/>
        <p:nvPr/>
      </p:nvGrpSpPr>
      <p:grpSpPr>
        <a:xfrm>
          <a:off x="0" y="0"/>
          <a:ext cx="0" cy="0"/>
          <a:chOff x="0" y="0"/>
          <a:chExt cx="0" cy="0"/>
        </a:xfrm>
      </p:grpSpPr>
      <p:cxnSp>
        <p:nvCxnSpPr>
          <p:cNvPr id="100" name="Google Shape;100;p15"/>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101" name="Google Shape;101;p15"/>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102" name="Google Shape;102;p15"/>
          <p:cNvSpPr txBox="1"/>
          <p:nvPr>
            <p:ph type="title"/>
          </p:nvPr>
        </p:nvSpPr>
        <p:spPr>
          <a:xfrm>
            <a:off x="6400800" y="838201"/>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03" name="Google Shape;103;p15"/>
          <p:cNvSpPr txBox="1"/>
          <p:nvPr>
            <p:ph idx="1" type="subTitle"/>
          </p:nvPr>
        </p:nvSpPr>
        <p:spPr>
          <a:xfrm>
            <a:off x="6400800" y="4495800"/>
            <a:ext cx="11201400" cy="18288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None/>
              <a:defRPr sz="2800"/>
            </a:lvl1pPr>
            <a:lvl2pPr lvl="1" rtl="0">
              <a:spcBef>
                <a:spcPts val="3200"/>
              </a:spcBef>
              <a:spcAft>
                <a:spcPts val="0"/>
              </a:spcAft>
              <a:buSzPts val="2800"/>
              <a:buNone/>
              <a:defRPr/>
            </a:lvl2pPr>
            <a:lvl3pPr lvl="2" rtl="0">
              <a:spcBef>
                <a:spcPts val="3200"/>
              </a:spcBef>
              <a:spcAft>
                <a:spcPts val="0"/>
              </a:spcAft>
              <a:buSzPts val="2800"/>
              <a:buNone/>
              <a:defRPr sz="2800"/>
            </a:lvl3pPr>
            <a:lvl4pPr lvl="3" rtl="0">
              <a:spcBef>
                <a:spcPts val="3200"/>
              </a:spcBef>
              <a:spcAft>
                <a:spcPts val="0"/>
              </a:spcAft>
              <a:buSzPts val="2800"/>
              <a:buNone/>
              <a:defRPr sz="2800"/>
            </a:lvl4pPr>
            <a:lvl5pPr lvl="4" rtl="0">
              <a:spcBef>
                <a:spcPts val="3200"/>
              </a:spcBef>
              <a:spcAft>
                <a:spcPts val="0"/>
              </a:spcAft>
              <a:buSzPts val="2800"/>
              <a:buNone/>
              <a:defRPr sz="2800"/>
            </a:lvl5pPr>
            <a:lvl6pPr lvl="5" rtl="0">
              <a:spcBef>
                <a:spcPts val="3200"/>
              </a:spcBef>
              <a:spcAft>
                <a:spcPts val="0"/>
              </a:spcAft>
              <a:buSzPts val="2800"/>
              <a:buNone/>
              <a:defRPr sz="2800"/>
            </a:lvl6pPr>
            <a:lvl7pPr lvl="6" rtl="0">
              <a:spcBef>
                <a:spcPts val="3200"/>
              </a:spcBef>
              <a:spcAft>
                <a:spcPts val="0"/>
              </a:spcAft>
              <a:buSzPts val="2800"/>
              <a:buNone/>
              <a:defRPr sz="2800"/>
            </a:lvl7pPr>
            <a:lvl8pPr lvl="7" rtl="0">
              <a:spcBef>
                <a:spcPts val="3200"/>
              </a:spcBef>
              <a:spcAft>
                <a:spcPts val="0"/>
              </a:spcAft>
              <a:buSzPts val="2800"/>
              <a:buNone/>
              <a:defRPr sz="2800"/>
            </a:lvl8pPr>
            <a:lvl9pPr lvl="8" rtl="0">
              <a:spcBef>
                <a:spcPts val="3200"/>
              </a:spcBef>
              <a:spcAft>
                <a:spcPts val="3200"/>
              </a:spcAft>
              <a:buSzPts val="2800"/>
              <a:buNone/>
              <a:defRPr sz="2800"/>
            </a:lvl9pPr>
          </a:lstStyle>
          <a:p/>
        </p:txBody>
      </p:sp>
      <p:sp>
        <p:nvSpPr>
          <p:cNvPr id="104" name="Google Shape;104;p15"/>
          <p:cNvSpPr txBox="1"/>
          <p:nvPr>
            <p:ph idx="2" type="subTitle"/>
          </p:nvPr>
        </p:nvSpPr>
        <p:spPr>
          <a:xfrm>
            <a:off x="6400800" y="8458200"/>
            <a:ext cx="67197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05" name="Google Shape;105;p15"/>
          <p:cNvPicPr preferRelativeResize="0"/>
          <p:nvPr/>
        </p:nvPicPr>
        <p:blipFill rotWithShape="1">
          <a:blip r:embed="rId2">
            <a:alphaModFix/>
          </a:blip>
          <a:srcRect b="33231" l="33287" r="33290" t="33224"/>
          <a:stretch/>
        </p:blipFill>
        <p:spPr>
          <a:xfrm>
            <a:off x="15999565" y="8519713"/>
            <a:ext cx="560250" cy="562774"/>
          </a:xfrm>
          <a:prstGeom prst="rect">
            <a:avLst/>
          </a:prstGeom>
          <a:noFill/>
          <a:ln>
            <a:noFill/>
          </a:ln>
        </p:spPr>
      </p:pic>
      <p:pic>
        <p:nvPicPr>
          <p:cNvPr id="106" name="Google Shape;106;p15"/>
          <p:cNvPicPr preferRelativeResize="0"/>
          <p:nvPr/>
        </p:nvPicPr>
        <p:blipFill rotWithShape="1">
          <a:blip r:embed="rId3">
            <a:alphaModFix/>
          </a:blip>
          <a:srcRect b="0" l="169" r="169" t="0"/>
          <a:stretch/>
        </p:blipFill>
        <p:spPr>
          <a:xfrm>
            <a:off x="17011898" y="8514394"/>
            <a:ext cx="573404" cy="573412"/>
          </a:xfrm>
          <a:prstGeom prst="rect">
            <a:avLst/>
          </a:prstGeom>
          <a:noFill/>
          <a:ln>
            <a:noFill/>
          </a:ln>
        </p:spPr>
      </p:pic>
      <p:grpSp>
        <p:nvGrpSpPr>
          <p:cNvPr id="107" name="Google Shape;107;p15"/>
          <p:cNvGrpSpPr/>
          <p:nvPr/>
        </p:nvGrpSpPr>
        <p:grpSpPr>
          <a:xfrm>
            <a:off x="-5" y="-9000"/>
            <a:ext cx="6200927" cy="10067403"/>
            <a:chOff x="-5" y="-9000"/>
            <a:chExt cx="6200927" cy="10067403"/>
          </a:xfrm>
        </p:grpSpPr>
        <p:pic>
          <p:nvPicPr>
            <p:cNvPr id="108" name="Google Shape;108;p15"/>
            <p:cNvPicPr preferRelativeResize="0"/>
            <p:nvPr/>
          </p:nvPicPr>
          <p:blipFill rotWithShape="1">
            <a:blip r:embed="rId4">
              <a:alphaModFix/>
            </a:blip>
            <a:srcRect b="20012" l="0" r="0" t="2630"/>
            <a:stretch/>
          </p:blipFill>
          <p:spPr>
            <a:xfrm flipH="1">
              <a:off x="-5" y="4648625"/>
              <a:ext cx="6190480" cy="2694275"/>
            </a:xfrm>
            <a:prstGeom prst="rect">
              <a:avLst/>
            </a:prstGeom>
            <a:noFill/>
            <a:ln>
              <a:noFill/>
            </a:ln>
          </p:spPr>
        </p:pic>
        <p:pic>
          <p:nvPicPr>
            <p:cNvPr id="109" name="Google Shape;109;p15"/>
            <p:cNvPicPr preferRelativeResize="0"/>
            <p:nvPr/>
          </p:nvPicPr>
          <p:blipFill rotWithShape="1">
            <a:blip r:embed="rId5">
              <a:alphaModFix/>
            </a:blip>
            <a:srcRect b="40266" l="0" r="0" t="1863"/>
            <a:stretch/>
          </p:blipFill>
          <p:spPr>
            <a:xfrm rot="10800000">
              <a:off x="1" y="2645048"/>
              <a:ext cx="6189774" cy="2015277"/>
            </a:xfrm>
            <a:prstGeom prst="rect">
              <a:avLst/>
            </a:prstGeom>
            <a:noFill/>
            <a:ln>
              <a:noFill/>
            </a:ln>
          </p:spPr>
        </p:pic>
        <p:pic>
          <p:nvPicPr>
            <p:cNvPr id="110" name="Google Shape;110;p15"/>
            <p:cNvPicPr preferRelativeResize="0"/>
            <p:nvPr/>
          </p:nvPicPr>
          <p:blipFill rotWithShape="1">
            <a:blip r:embed="rId6">
              <a:alphaModFix/>
            </a:blip>
            <a:srcRect b="20954" l="0" r="0" t="0"/>
            <a:stretch/>
          </p:blipFill>
          <p:spPr>
            <a:xfrm rot="10800000">
              <a:off x="0" y="7305375"/>
              <a:ext cx="6190494" cy="2753027"/>
            </a:xfrm>
            <a:prstGeom prst="rect">
              <a:avLst/>
            </a:prstGeom>
            <a:noFill/>
            <a:ln>
              <a:noFill/>
            </a:ln>
          </p:spPr>
        </p:pic>
        <p:pic>
          <p:nvPicPr>
            <p:cNvPr id="111" name="Google Shape;111;p15"/>
            <p:cNvPicPr preferRelativeResize="0"/>
            <p:nvPr/>
          </p:nvPicPr>
          <p:blipFill rotWithShape="1">
            <a:blip r:embed="rId7">
              <a:alphaModFix/>
            </a:blip>
            <a:srcRect b="22820" l="0" r="0" t="-46"/>
            <a:stretch/>
          </p:blipFill>
          <p:spPr>
            <a:xfrm flipH="1" rot="10800000">
              <a:off x="0" y="-9000"/>
              <a:ext cx="6200922" cy="2694275"/>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Description">
  <p:cSld name="TITLE_AND_BODY_3">
    <p:spTree>
      <p:nvGrpSpPr>
        <p:cNvPr id="112" name="Shape 112"/>
        <p:cNvGrpSpPr/>
        <p:nvPr/>
      </p:nvGrpSpPr>
      <p:grpSpPr>
        <a:xfrm>
          <a:off x="0" y="0"/>
          <a:ext cx="0" cy="0"/>
          <a:chOff x="0" y="0"/>
          <a:chExt cx="0" cy="0"/>
        </a:xfrm>
      </p:grpSpPr>
      <p:cxnSp>
        <p:nvCxnSpPr>
          <p:cNvPr id="113" name="Google Shape;113;p16"/>
          <p:cNvCxnSpPr/>
          <p:nvPr/>
        </p:nvCxnSpPr>
        <p:spPr>
          <a:xfrm>
            <a:off x="4956000" y="674108"/>
            <a:ext cx="12646800" cy="0"/>
          </a:xfrm>
          <a:prstGeom prst="straightConnector1">
            <a:avLst/>
          </a:prstGeom>
          <a:noFill/>
          <a:ln cap="flat" cmpd="sng" w="38100">
            <a:solidFill>
              <a:schemeClr val="dk2"/>
            </a:solidFill>
            <a:prstDash val="solid"/>
            <a:round/>
            <a:headEnd len="sm" w="sm" type="none"/>
            <a:tailEnd len="sm" w="sm" type="none"/>
          </a:ln>
        </p:spPr>
      </p:cxnSp>
      <p:cxnSp>
        <p:nvCxnSpPr>
          <p:cNvPr id="114" name="Google Shape;114;p16"/>
          <p:cNvCxnSpPr/>
          <p:nvPr/>
        </p:nvCxnSpPr>
        <p:spPr>
          <a:xfrm>
            <a:off x="4946900" y="9372600"/>
            <a:ext cx="12655200" cy="0"/>
          </a:xfrm>
          <a:prstGeom prst="straightConnector1">
            <a:avLst/>
          </a:prstGeom>
          <a:noFill/>
          <a:ln cap="flat" cmpd="sng" w="19050">
            <a:solidFill>
              <a:schemeClr val="dk2"/>
            </a:solidFill>
            <a:prstDash val="solid"/>
            <a:round/>
            <a:headEnd len="sm" w="sm" type="none"/>
            <a:tailEnd len="sm" w="sm" type="none"/>
          </a:ln>
        </p:spPr>
      </p:cxnSp>
      <p:sp>
        <p:nvSpPr>
          <p:cNvPr id="115" name="Google Shape;115;p16"/>
          <p:cNvSpPr txBox="1"/>
          <p:nvPr>
            <p:ph type="title"/>
          </p:nvPr>
        </p:nvSpPr>
        <p:spPr>
          <a:xfrm>
            <a:off x="4946900"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16" name="Google Shape;116;p16"/>
          <p:cNvSpPr txBox="1"/>
          <p:nvPr>
            <p:ph idx="1" type="body"/>
          </p:nvPr>
        </p:nvSpPr>
        <p:spPr>
          <a:xfrm>
            <a:off x="4972100" y="5486400"/>
            <a:ext cx="126462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Clr>
                <a:srgbClr val="3C4043"/>
              </a:buClr>
              <a:buSzPts val="3600"/>
              <a:buChar char="●"/>
              <a:defRPr>
                <a:solidFill>
                  <a:srgbClr val="3C4043"/>
                </a:solidFill>
              </a:defRPr>
            </a:lvl1pPr>
            <a:lvl2pPr indent="-406400" lvl="1" marL="914400" rtl="0">
              <a:spcBef>
                <a:spcPts val="3200"/>
              </a:spcBef>
              <a:spcAft>
                <a:spcPts val="0"/>
              </a:spcAft>
              <a:buClr>
                <a:srgbClr val="3C4043"/>
              </a:buClr>
              <a:buSzPts val="2800"/>
              <a:buChar char="○"/>
              <a:defRPr>
                <a:solidFill>
                  <a:srgbClr val="3C4043"/>
                </a:solidFill>
              </a:defRPr>
            </a:lvl2pPr>
            <a:lvl3pPr indent="-393700" lvl="2" marL="1371600" rtl="0">
              <a:spcBef>
                <a:spcPts val="3200"/>
              </a:spcBef>
              <a:spcAft>
                <a:spcPts val="0"/>
              </a:spcAft>
              <a:buClr>
                <a:srgbClr val="3C4043"/>
              </a:buClr>
              <a:buSzPts val="2600"/>
              <a:buChar char="■"/>
              <a:defRPr>
                <a:solidFill>
                  <a:srgbClr val="3C4043"/>
                </a:solidFill>
              </a:defRPr>
            </a:lvl3pPr>
            <a:lvl4pPr indent="-368300" lvl="3" marL="1828800" rtl="0">
              <a:spcBef>
                <a:spcPts val="3200"/>
              </a:spcBef>
              <a:spcAft>
                <a:spcPts val="0"/>
              </a:spcAft>
              <a:buClr>
                <a:srgbClr val="3C4043"/>
              </a:buClr>
              <a:buSzPts val="2200"/>
              <a:buChar char="●"/>
              <a:defRPr>
                <a:solidFill>
                  <a:srgbClr val="3C4043"/>
                </a:solidFill>
              </a:defRPr>
            </a:lvl4pPr>
            <a:lvl5pPr indent="-368300" lvl="4" marL="2286000" rtl="0">
              <a:spcBef>
                <a:spcPts val="3200"/>
              </a:spcBef>
              <a:spcAft>
                <a:spcPts val="0"/>
              </a:spcAft>
              <a:buClr>
                <a:srgbClr val="3C4043"/>
              </a:buClr>
              <a:buSzPts val="2200"/>
              <a:buChar char="○"/>
              <a:defRPr>
                <a:solidFill>
                  <a:srgbClr val="3C4043"/>
                </a:solidFill>
              </a:defRPr>
            </a:lvl5pPr>
            <a:lvl6pPr indent="-368300" lvl="5" marL="2743200" rtl="0">
              <a:spcBef>
                <a:spcPts val="3200"/>
              </a:spcBef>
              <a:spcAft>
                <a:spcPts val="0"/>
              </a:spcAft>
              <a:buClr>
                <a:srgbClr val="3C4043"/>
              </a:buClr>
              <a:buSzPts val="2200"/>
              <a:buChar char="■"/>
              <a:defRPr>
                <a:solidFill>
                  <a:srgbClr val="3C4043"/>
                </a:solidFill>
              </a:defRPr>
            </a:lvl6pPr>
            <a:lvl7pPr indent="-368300" lvl="6" marL="3200400" rtl="0">
              <a:spcBef>
                <a:spcPts val="3200"/>
              </a:spcBef>
              <a:spcAft>
                <a:spcPts val="0"/>
              </a:spcAft>
              <a:buClr>
                <a:srgbClr val="3C4043"/>
              </a:buClr>
              <a:buSzPts val="2200"/>
              <a:buChar char="●"/>
              <a:defRPr>
                <a:solidFill>
                  <a:srgbClr val="3C4043"/>
                </a:solidFill>
              </a:defRPr>
            </a:lvl7pPr>
            <a:lvl8pPr indent="-368300" lvl="7" marL="3657600" rtl="0">
              <a:spcBef>
                <a:spcPts val="3200"/>
              </a:spcBef>
              <a:spcAft>
                <a:spcPts val="0"/>
              </a:spcAft>
              <a:buClr>
                <a:srgbClr val="3C4043"/>
              </a:buClr>
              <a:buSzPts val="2200"/>
              <a:buChar char="○"/>
              <a:defRPr>
                <a:solidFill>
                  <a:srgbClr val="3C4043"/>
                </a:solidFill>
              </a:defRPr>
            </a:lvl8pPr>
            <a:lvl9pPr indent="-368300" lvl="8" marL="4114800" rtl="0">
              <a:spcBef>
                <a:spcPts val="3200"/>
              </a:spcBef>
              <a:spcAft>
                <a:spcPts val="3200"/>
              </a:spcAft>
              <a:buClr>
                <a:srgbClr val="3C4043"/>
              </a:buClr>
              <a:buSzPts val="2200"/>
              <a:buChar char="■"/>
              <a:defRPr>
                <a:solidFill>
                  <a:srgbClr val="3C4043"/>
                </a:solidFill>
              </a:defRPr>
            </a:lvl9pPr>
          </a:lstStyle>
          <a:p/>
        </p:txBody>
      </p:sp>
      <p:pic>
        <p:nvPicPr>
          <p:cNvPr id="117" name="Google Shape;117;p16"/>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18" name="Google Shape;118;p16"/>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19" name="Google Shape;119;p16"/>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0" name="Google Shape;120;p16"/>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Subtitle">
  <p:cSld name="TITLE_AND_BODY_3_1">
    <p:spTree>
      <p:nvGrpSpPr>
        <p:cNvPr id="121" name="Shape 121"/>
        <p:cNvGrpSpPr/>
        <p:nvPr/>
      </p:nvGrpSpPr>
      <p:grpSpPr>
        <a:xfrm>
          <a:off x="0" y="0"/>
          <a:ext cx="0" cy="0"/>
          <a:chOff x="0" y="0"/>
          <a:chExt cx="0" cy="0"/>
        </a:xfrm>
      </p:grpSpPr>
      <p:cxnSp>
        <p:nvCxnSpPr>
          <p:cNvPr id="122" name="Google Shape;122;p17"/>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23" name="Google Shape;123;p17"/>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24" name="Google Shape;124;p17"/>
          <p:cNvSpPr txBox="1"/>
          <p:nvPr>
            <p:ph type="title"/>
          </p:nvPr>
        </p:nvSpPr>
        <p:spPr>
          <a:xfrm>
            <a:off x="4953939" y="838200"/>
            <a:ext cx="126135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25" name="Google Shape;125;p17"/>
          <p:cNvSpPr txBox="1"/>
          <p:nvPr>
            <p:ph idx="1" type="subTitle"/>
          </p:nvPr>
        </p:nvSpPr>
        <p:spPr>
          <a:xfrm>
            <a:off x="4946900" y="7315200"/>
            <a:ext cx="12638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pic>
        <p:nvPicPr>
          <p:cNvPr id="126" name="Google Shape;126;p17"/>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27" name="Google Shape;127;p17"/>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28" name="Google Shape;128;p17"/>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9" name="Google Shape;129;p17"/>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Cover">
  <p:cSld name="TITLE_AND_BODY_3_1_1">
    <p:spTree>
      <p:nvGrpSpPr>
        <p:cNvPr id="130" name="Shape 130"/>
        <p:cNvGrpSpPr/>
        <p:nvPr/>
      </p:nvGrpSpPr>
      <p:grpSpPr>
        <a:xfrm>
          <a:off x="0" y="0"/>
          <a:ext cx="0" cy="0"/>
          <a:chOff x="0" y="0"/>
          <a:chExt cx="0" cy="0"/>
        </a:xfrm>
      </p:grpSpPr>
      <p:cxnSp>
        <p:nvCxnSpPr>
          <p:cNvPr id="131" name="Google Shape;131;p18"/>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32" name="Google Shape;132;p18"/>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33" name="Google Shape;133;p18"/>
          <p:cNvSpPr txBox="1"/>
          <p:nvPr>
            <p:ph type="title"/>
          </p:nvPr>
        </p:nvSpPr>
        <p:spPr>
          <a:xfrm>
            <a:off x="4953939" y="1600200"/>
            <a:ext cx="126462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34" name="Google Shape;134;p18"/>
          <p:cNvSpPr txBox="1"/>
          <p:nvPr>
            <p:ph idx="1" type="subTitle"/>
          </p:nvPr>
        </p:nvSpPr>
        <p:spPr>
          <a:xfrm>
            <a:off x="4946900" y="7315200"/>
            <a:ext cx="126462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sp>
        <p:nvSpPr>
          <p:cNvPr id="135" name="Google Shape;135;p18"/>
          <p:cNvSpPr txBox="1"/>
          <p:nvPr>
            <p:ph idx="2" type="subTitle"/>
          </p:nvPr>
        </p:nvSpPr>
        <p:spPr>
          <a:xfrm>
            <a:off x="4953939" y="914405"/>
            <a:ext cx="126384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Font typeface="Space Grotesk"/>
              <a:buNone/>
              <a:defRPr sz="2400">
                <a:latin typeface="Space Grotesk"/>
                <a:ea typeface="Space Grotesk"/>
                <a:cs typeface="Space Grotesk"/>
                <a:sym typeface="Space Grotesk"/>
              </a:defRPr>
            </a:lvl1pPr>
            <a:lvl2pPr lvl="1" rtl="0">
              <a:spcBef>
                <a:spcPts val="0"/>
              </a:spcBef>
              <a:spcAft>
                <a:spcPts val="0"/>
              </a:spcAft>
              <a:buSzPts val="2400"/>
              <a:buFont typeface="Space Grotesk"/>
              <a:buNone/>
              <a:defRPr sz="2400">
                <a:latin typeface="Space Grotesk"/>
                <a:ea typeface="Space Grotesk"/>
                <a:cs typeface="Space Grotesk"/>
                <a:sym typeface="Space Grotesk"/>
              </a:defRPr>
            </a:lvl2pPr>
            <a:lvl3pPr lvl="2" rtl="0">
              <a:spcBef>
                <a:spcPts val="0"/>
              </a:spcBef>
              <a:spcAft>
                <a:spcPts val="0"/>
              </a:spcAft>
              <a:buSzPts val="2400"/>
              <a:buFont typeface="Space Grotesk"/>
              <a:buNone/>
              <a:defRPr sz="2400">
                <a:latin typeface="Space Grotesk"/>
                <a:ea typeface="Space Grotesk"/>
                <a:cs typeface="Space Grotesk"/>
                <a:sym typeface="Space Grotesk"/>
              </a:defRPr>
            </a:lvl3pPr>
            <a:lvl4pPr lvl="3" rtl="0">
              <a:spcBef>
                <a:spcPts val="0"/>
              </a:spcBef>
              <a:spcAft>
                <a:spcPts val="0"/>
              </a:spcAft>
              <a:buSzPts val="2400"/>
              <a:buFont typeface="Space Grotesk"/>
              <a:buNone/>
              <a:defRPr sz="2400">
                <a:latin typeface="Space Grotesk"/>
                <a:ea typeface="Space Grotesk"/>
                <a:cs typeface="Space Grotesk"/>
                <a:sym typeface="Space Grotesk"/>
              </a:defRPr>
            </a:lvl4pPr>
            <a:lvl5pPr lvl="4" rtl="0">
              <a:spcBef>
                <a:spcPts val="0"/>
              </a:spcBef>
              <a:spcAft>
                <a:spcPts val="0"/>
              </a:spcAft>
              <a:buSzPts val="2400"/>
              <a:buFont typeface="Space Grotesk"/>
              <a:buNone/>
              <a:defRPr sz="2400">
                <a:latin typeface="Space Grotesk"/>
                <a:ea typeface="Space Grotesk"/>
                <a:cs typeface="Space Grotesk"/>
                <a:sym typeface="Space Grotesk"/>
              </a:defRPr>
            </a:lvl5pPr>
            <a:lvl6pPr lvl="5" rtl="0">
              <a:spcBef>
                <a:spcPts val="0"/>
              </a:spcBef>
              <a:spcAft>
                <a:spcPts val="0"/>
              </a:spcAft>
              <a:buSzPts val="2400"/>
              <a:buFont typeface="Space Grotesk"/>
              <a:buNone/>
              <a:defRPr sz="2400">
                <a:latin typeface="Space Grotesk"/>
                <a:ea typeface="Space Grotesk"/>
                <a:cs typeface="Space Grotesk"/>
                <a:sym typeface="Space Grotesk"/>
              </a:defRPr>
            </a:lvl6pPr>
            <a:lvl7pPr lvl="6" rtl="0">
              <a:spcBef>
                <a:spcPts val="0"/>
              </a:spcBef>
              <a:spcAft>
                <a:spcPts val="0"/>
              </a:spcAft>
              <a:buSzPts val="2400"/>
              <a:buFont typeface="Space Grotesk"/>
              <a:buNone/>
              <a:defRPr sz="2400">
                <a:latin typeface="Space Grotesk"/>
                <a:ea typeface="Space Grotesk"/>
                <a:cs typeface="Space Grotesk"/>
                <a:sym typeface="Space Grotesk"/>
              </a:defRPr>
            </a:lvl7pPr>
            <a:lvl8pPr lvl="7" rtl="0">
              <a:spcBef>
                <a:spcPts val="0"/>
              </a:spcBef>
              <a:spcAft>
                <a:spcPts val="0"/>
              </a:spcAft>
              <a:buSzPts val="2400"/>
              <a:buFont typeface="Space Grotesk"/>
              <a:buNone/>
              <a:defRPr sz="2400">
                <a:latin typeface="Space Grotesk"/>
                <a:ea typeface="Space Grotesk"/>
                <a:cs typeface="Space Grotesk"/>
                <a:sym typeface="Space Grotesk"/>
              </a:defRPr>
            </a:lvl8pPr>
            <a:lvl9pPr lvl="8" rtl="0">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pic>
        <p:nvPicPr>
          <p:cNvPr id="136" name="Google Shape;136;p18"/>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37" name="Google Shape;137;p18"/>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38" name="Google Shape;138;p18"/>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39" name="Google Shape;139;p18"/>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Cover">
  <p:cSld name="TITLE_AND_BODY_3_1_1_1">
    <p:spTree>
      <p:nvGrpSpPr>
        <p:cNvPr id="140" name="Shape 140"/>
        <p:cNvGrpSpPr/>
        <p:nvPr/>
      </p:nvGrpSpPr>
      <p:grpSpPr>
        <a:xfrm>
          <a:off x="0" y="0"/>
          <a:ext cx="0" cy="0"/>
          <a:chOff x="0" y="0"/>
          <a:chExt cx="0" cy="0"/>
        </a:xfrm>
      </p:grpSpPr>
      <p:cxnSp>
        <p:nvCxnSpPr>
          <p:cNvPr id="141" name="Google Shape;141;p19"/>
          <p:cNvCxnSpPr/>
          <p:nvPr/>
        </p:nvCxnSpPr>
        <p:spPr>
          <a:xfrm>
            <a:off x="4953939" y="670560"/>
            <a:ext cx="12588600" cy="0"/>
          </a:xfrm>
          <a:prstGeom prst="straightConnector1">
            <a:avLst/>
          </a:prstGeom>
          <a:noFill/>
          <a:ln cap="flat" cmpd="sng" w="38100">
            <a:solidFill>
              <a:schemeClr val="dk2"/>
            </a:solidFill>
            <a:prstDash val="solid"/>
            <a:round/>
            <a:headEnd len="sm" w="sm" type="none"/>
            <a:tailEnd len="sm" w="sm" type="none"/>
          </a:ln>
        </p:spPr>
      </p:cxnSp>
      <p:cxnSp>
        <p:nvCxnSpPr>
          <p:cNvPr id="142" name="Google Shape;142;p19"/>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43" name="Google Shape;143;p19"/>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44" name="Google Shape;144;p19"/>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3600"/>
              <a:buNone/>
              <a:defRPr>
                <a:solidFill>
                  <a:schemeClr val="dk2"/>
                </a:solidFill>
              </a:defRPr>
            </a:lvl1pPr>
            <a:lvl2pPr lvl="1" rtl="0">
              <a:spcBef>
                <a:spcPts val="3200"/>
              </a:spcBef>
              <a:spcAft>
                <a:spcPts val="0"/>
              </a:spcAft>
              <a:buClr>
                <a:schemeClr val="dk2"/>
              </a:buClr>
              <a:buSzPts val="3600"/>
              <a:buNone/>
              <a:defRPr sz="3600">
                <a:solidFill>
                  <a:schemeClr val="dk2"/>
                </a:solidFill>
              </a:defRPr>
            </a:lvl2pPr>
            <a:lvl3pPr lvl="2" rtl="0">
              <a:spcBef>
                <a:spcPts val="3200"/>
              </a:spcBef>
              <a:spcAft>
                <a:spcPts val="0"/>
              </a:spcAft>
              <a:buClr>
                <a:schemeClr val="dk2"/>
              </a:buClr>
              <a:buSzPts val="3600"/>
              <a:buNone/>
              <a:defRPr sz="3600">
                <a:solidFill>
                  <a:schemeClr val="dk2"/>
                </a:solidFill>
              </a:defRPr>
            </a:lvl3pPr>
            <a:lvl4pPr lvl="3" rtl="0">
              <a:spcBef>
                <a:spcPts val="3200"/>
              </a:spcBef>
              <a:spcAft>
                <a:spcPts val="0"/>
              </a:spcAft>
              <a:buClr>
                <a:schemeClr val="dk2"/>
              </a:buClr>
              <a:buSzPts val="3600"/>
              <a:buNone/>
              <a:defRPr sz="3600">
                <a:solidFill>
                  <a:schemeClr val="dk2"/>
                </a:solidFill>
              </a:defRPr>
            </a:lvl4pPr>
            <a:lvl5pPr lvl="4" rtl="0">
              <a:spcBef>
                <a:spcPts val="3200"/>
              </a:spcBef>
              <a:spcAft>
                <a:spcPts val="0"/>
              </a:spcAft>
              <a:buClr>
                <a:schemeClr val="dk2"/>
              </a:buClr>
              <a:buSzPts val="3600"/>
              <a:buNone/>
              <a:defRPr sz="3600">
                <a:solidFill>
                  <a:schemeClr val="dk2"/>
                </a:solidFill>
              </a:defRPr>
            </a:lvl5pPr>
            <a:lvl6pPr lvl="5" rtl="0">
              <a:spcBef>
                <a:spcPts val="3200"/>
              </a:spcBef>
              <a:spcAft>
                <a:spcPts val="0"/>
              </a:spcAft>
              <a:buClr>
                <a:schemeClr val="dk2"/>
              </a:buClr>
              <a:buSzPts val="3600"/>
              <a:buNone/>
              <a:defRPr sz="3600">
                <a:solidFill>
                  <a:schemeClr val="dk2"/>
                </a:solidFill>
              </a:defRPr>
            </a:lvl6pPr>
            <a:lvl7pPr lvl="6" rtl="0">
              <a:spcBef>
                <a:spcPts val="3200"/>
              </a:spcBef>
              <a:spcAft>
                <a:spcPts val="0"/>
              </a:spcAft>
              <a:buClr>
                <a:schemeClr val="dk2"/>
              </a:buClr>
              <a:buSzPts val="3600"/>
              <a:buNone/>
              <a:defRPr sz="3600">
                <a:solidFill>
                  <a:schemeClr val="dk2"/>
                </a:solidFill>
              </a:defRPr>
            </a:lvl7pPr>
            <a:lvl8pPr lvl="7" rtl="0">
              <a:spcBef>
                <a:spcPts val="3200"/>
              </a:spcBef>
              <a:spcAft>
                <a:spcPts val="0"/>
              </a:spcAft>
              <a:buClr>
                <a:schemeClr val="dk2"/>
              </a:buClr>
              <a:buSzPts val="3600"/>
              <a:buNone/>
              <a:defRPr sz="3600">
                <a:solidFill>
                  <a:schemeClr val="dk2"/>
                </a:solidFill>
              </a:defRPr>
            </a:lvl8pPr>
            <a:lvl9pPr lvl="8" rtl="0">
              <a:spcBef>
                <a:spcPts val="3200"/>
              </a:spcBef>
              <a:spcAft>
                <a:spcPts val="3200"/>
              </a:spcAft>
              <a:buClr>
                <a:schemeClr val="dk2"/>
              </a:buClr>
              <a:buSzPts val="3600"/>
              <a:buNone/>
              <a:defRPr sz="3600">
                <a:solidFill>
                  <a:schemeClr val="dk2"/>
                </a:solidFill>
              </a:defRPr>
            </a:lvl9pPr>
          </a:lstStyle>
          <a:p/>
        </p:txBody>
      </p:sp>
      <p:sp>
        <p:nvSpPr>
          <p:cNvPr id="145" name="Google Shape;145;p19"/>
          <p:cNvSpPr txBox="1"/>
          <p:nvPr>
            <p:ph idx="2" type="subTitle"/>
          </p:nvPr>
        </p:nvSpPr>
        <p:spPr>
          <a:xfrm>
            <a:off x="4954648" y="8458200"/>
            <a:ext cx="97296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46" name="Google Shape;146;p19"/>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47" name="Google Shape;147;p19"/>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48" name="Google Shape;148;p19"/>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49" name="Google Shape;149;p19"/>
          <p:cNvPicPr preferRelativeResize="0"/>
          <p:nvPr/>
        </p:nvPicPr>
        <p:blipFill rotWithShape="1">
          <a:blip r:embed="rId5">
            <a:alphaModFix/>
          </a:blip>
          <a:srcRect b="12394" l="0" r="0" t="12394"/>
          <a:stretch/>
        </p:blipFill>
        <p:spPr>
          <a:xfrm flipH="1" rot="10800000">
            <a:off x="0" y="-14793"/>
            <a:ext cx="4808668" cy="2034746"/>
          </a:xfrm>
          <a:prstGeom prst="rect">
            <a:avLst/>
          </a:prstGeom>
          <a:noFill/>
          <a:ln>
            <a:noFill/>
          </a:ln>
        </p:spPr>
      </p:pic>
      <p:pic>
        <p:nvPicPr>
          <p:cNvPr id="150" name="Google Shape;150;p19"/>
          <p:cNvPicPr preferRelativeResize="0"/>
          <p:nvPr/>
        </p:nvPicPr>
        <p:blipFill rotWithShape="1">
          <a:blip r:embed="rId6">
            <a:alphaModFix/>
          </a:blip>
          <a:srcRect b="33231" l="33287" r="33290" t="33224"/>
          <a:stretch/>
        </p:blipFill>
        <p:spPr>
          <a:xfrm>
            <a:off x="15999565" y="8519713"/>
            <a:ext cx="560250" cy="562774"/>
          </a:xfrm>
          <a:prstGeom prst="rect">
            <a:avLst/>
          </a:prstGeom>
          <a:noFill/>
          <a:ln>
            <a:noFill/>
          </a:ln>
        </p:spPr>
      </p:pic>
      <p:pic>
        <p:nvPicPr>
          <p:cNvPr id="151" name="Google Shape;151;p19"/>
          <p:cNvPicPr preferRelativeResize="0"/>
          <p:nvPr/>
        </p:nvPicPr>
        <p:blipFill rotWithShape="1">
          <a:blip r:embed="rId7">
            <a:alphaModFix/>
          </a:blip>
          <a:srcRect b="0" l="169" r="169" t="0"/>
          <a:stretch/>
        </p:blipFill>
        <p:spPr>
          <a:xfrm>
            <a:off x="17011898" y="8514394"/>
            <a:ext cx="573404" cy="573412"/>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2 column body">
  <p:cSld name="ONE_COLUMN_TEXT">
    <p:spTree>
      <p:nvGrpSpPr>
        <p:cNvPr id="152" name="Shape 152"/>
        <p:cNvGrpSpPr/>
        <p:nvPr/>
      </p:nvGrpSpPr>
      <p:grpSpPr>
        <a:xfrm>
          <a:off x="0" y="0"/>
          <a:ext cx="0" cy="0"/>
          <a:chOff x="0" y="0"/>
          <a:chExt cx="0" cy="0"/>
        </a:xfrm>
      </p:grpSpPr>
      <p:sp>
        <p:nvSpPr>
          <p:cNvPr id="153" name="Google Shape;153;p20"/>
          <p:cNvSpPr txBox="1"/>
          <p:nvPr>
            <p:ph idx="1" type="body"/>
          </p:nvPr>
        </p:nvSpPr>
        <p:spPr>
          <a:xfrm>
            <a:off x="685800" y="2743200"/>
            <a:ext cx="11201400" cy="6629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SzPts val="2400"/>
              <a:buChar char="●"/>
              <a:defRPr sz="2400"/>
            </a:lvl1pPr>
            <a:lvl2pPr indent="-381000" lvl="1" marL="914400" rtl="0">
              <a:spcBef>
                <a:spcPts val="3200"/>
              </a:spcBef>
              <a:spcAft>
                <a:spcPts val="0"/>
              </a:spcAft>
              <a:buSzPts val="2400"/>
              <a:buChar char="○"/>
              <a:defRPr sz="2400"/>
            </a:lvl2pPr>
            <a:lvl3pPr indent="-381000" lvl="2" marL="1371600" rtl="0">
              <a:spcBef>
                <a:spcPts val="3200"/>
              </a:spcBef>
              <a:spcAft>
                <a:spcPts val="0"/>
              </a:spcAft>
              <a:buSzPts val="2400"/>
              <a:buChar char="■"/>
              <a:defRPr sz="2400"/>
            </a:lvl3pPr>
            <a:lvl4pPr indent="-381000" lvl="3" marL="1828800" rtl="0">
              <a:spcBef>
                <a:spcPts val="3200"/>
              </a:spcBef>
              <a:spcAft>
                <a:spcPts val="0"/>
              </a:spcAft>
              <a:buSzPts val="2400"/>
              <a:buChar char="●"/>
              <a:defRPr sz="2400"/>
            </a:lvl4pPr>
            <a:lvl5pPr indent="-381000" lvl="4" marL="2286000" rtl="0">
              <a:spcBef>
                <a:spcPts val="3200"/>
              </a:spcBef>
              <a:spcAft>
                <a:spcPts val="0"/>
              </a:spcAft>
              <a:buSzPts val="2400"/>
              <a:buChar char="○"/>
              <a:defRPr sz="2400"/>
            </a:lvl5pPr>
            <a:lvl6pPr indent="-381000" lvl="5" marL="2743200" rtl="0">
              <a:spcBef>
                <a:spcPts val="3200"/>
              </a:spcBef>
              <a:spcAft>
                <a:spcPts val="0"/>
              </a:spcAft>
              <a:buSzPts val="2400"/>
              <a:buChar char="■"/>
              <a:defRPr sz="2400"/>
            </a:lvl6pPr>
            <a:lvl7pPr indent="-381000" lvl="6" marL="3200400" rtl="0">
              <a:spcBef>
                <a:spcPts val="3200"/>
              </a:spcBef>
              <a:spcAft>
                <a:spcPts val="0"/>
              </a:spcAft>
              <a:buSzPts val="2400"/>
              <a:buChar char="●"/>
              <a:defRPr sz="2400"/>
            </a:lvl7pPr>
            <a:lvl8pPr indent="-381000" lvl="7" marL="3657600" rtl="0">
              <a:spcBef>
                <a:spcPts val="3200"/>
              </a:spcBef>
              <a:spcAft>
                <a:spcPts val="0"/>
              </a:spcAft>
              <a:buSzPts val="2400"/>
              <a:buChar char="○"/>
              <a:defRPr sz="2400"/>
            </a:lvl8pPr>
            <a:lvl9pPr indent="-381000" lvl="8" marL="4114800" rtl="0">
              <a:spcBef>
                <a:spcPts val="3200"/>
              </a:spcBef>
              <a:spcAft>
                <a:spcPts val="3200"/>
              </a:spcAft>
              <a:buSzPts val="2400"/>
              <a:buChar char="■"/>
              <a:defRPr sz="2400"/>
            </a:lvl9pPr>
          </a:lstStyle>
          <a:p/>
        </p:txBody>
      </p:sp>
      <p:sp>
        <p:nvSpPr>
          <p:cNvPr id="154" name="Google Shape;154;p20"/>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Module Sheet">
  <p:cSld name="TITLE_6">
    <p:bg>
      <p:bgPr>
        <a:solidFill>
          <a:srgbClr val="090B0C"/>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5" name="Google Shape;15;p3"/>
          <p:cNvSpPr txBox="1"/>
          <p:nvPr>
            <p:ph idx="1" type="subTitle"/>
          </p:nvPr>
        </p:nvSpPr>
        <p:spPr>
          <a:xfrm>
            <a:off x="7590750" y="8155500"/>
            <a:ext cx="9780300" cy="7599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1pPr>
            <a:lvl2pPr lvl="1"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2pPr>
            <a:lvl3pPr lvl="2"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3pPr>
            <a:lvl4pPr lvl="3"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4pPr>
            <a:lvl5pPr lvl="4"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5pPr>
            <a:lvl6pPr lvl="5"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6pPr>
            <a:lvl7pPr lvl="6"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7pPr>
            <a:lvl8pPr lvl="7"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8pPr>
            <a:lvl9pPr lvl="8"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9pPr>
          </a:lstStyle>
          <a:p/>
        </p:txBody>
      </p:sp>
      <p:pic>
        <p:nvPicPr>
          <p:cNvPr id="16" name="Google Shape;16;p3"/>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17" name="Google Shape;17;p3"/>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sp>
        <p:nvSpPr>
          <p:cNvPr id="18" name="Google Shape;18;p3"/>
          <p:cNvSpPr txBox="1"/>
          <p:nvPr/>
        </p:nvSpPr>
        <p:spPr>
          <a:xfrm>
            <a:off x="6398250" y="8155575"/>
            <a:ext cx="1192500" cy="75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200">
                <a:solidFill>
                  <a:srgbClr val="F1F7F7"/>
                </a:solidFill>
                <a:latin typeface="Space Grotesk"/>
                <a:ea typeface="Space Grotesk"/>
                <a:cs typeface="Space Grotesk"/>
                <a:sym typeface="Space Grotesk"/>
              </a:rPr>
              <a:t>Next:</a:t>
            </a:r>
            <a:endParaRPr b="1" sz="2200">
              <a:solidFill>
                <a:srgbClr val="F1F7F7"/>
              </a:solidFill>
              <a:latin typeface="Space Grotesk"/>
              <a:ea typeface="Space Grotesk"/>
              <a:cs typeface="Space Grotesk"/>
              <a:sym typeface="Space Grotesk"/>
            </a:endParaRPr>
          </a:p>
        </p:txBody>
      </p:sp>
      <p:pic>
        <p:nvPicPr>
          <p:cNvPr id="19" name="Google Shape;19;p3"/>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verview Sheet">
  <p:cSld name="ONE_COLUMN_TEXT_6">
    <p:spTree>
      <p:nvGrpSpPr>
        <p:cNvPr id="155" name="Shape 155"/>
        <p:cNvGrpSpPr/>
        <p:nvPr/>
      </p:nvGrpSpPr>
      <p:grpSpPr>
        <a:xfrm>
          <a:off x="0" y="0"/>
          <a:ext cx="0" cy="0"/>
          <a:chOff x="0" y="0"/>
          <a:chExt cx="0" cy="0"/>
        </a:xfrm>
      </p:grpSpPr>
      <p:sp>
        <p:nvSpPr>
          <p:cNvPr id="156" name="Google Shape;156;p21"/>
          <p:cNvSpPr txBox="1"/>
          <p:nvPr>
            <p:ph idx="1" type="body"/>
          </p:nvPr>
        </p:nvSpPr>
        <p:spPr>
          <a:xfrm>
            <a:off x="685800" y="2743200"/>
            <a:ext cx="55041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7" name="Google Shape;157;p21"/>
          <p:cNvSpPr txBox="1"/>
          <p:nvPr>
            <p:ph idx="2" type="body"/>
          </p:nvPr>
        </p:nvSpPr>
        <p:spPr>
          <a:xfrm>
            <a:off x="6426600" y="2743200"/>
            <a:ext cx="54606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8" name="Google Shape;158;p21"/>
          <p:cNvSpPr txBox="1"/>
          <p:nvPr/>
        </p:nvSpPr>
        <p:spPr>
          <a:xfrm>
            <a:off x="6400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OUTCOMES</a:t>
            </a:r>
            <a:endParaRPr sz="1600">
              <a:solidFill>
                <a:schemeClr val="lt2"/>
              </a:solidFill>
              <a:latin typeface="Rubik"/>
              <a:ea typeface="Rubik"/>
              <a:cs typeface="Rubik"/>
              <a:sym typeface="Rubik"/>
            </a:endParaRPr>
          </a:p>
        </p:txBody>
      </p:sp>
      <p:sp>
        <p:nvSpPr>
          <p:cNvPr id="159" name="Google Shape;159;p21"/>
          <p:cNvSpPr txBox="1"/>
          <p:nvPr/>
        </p:nvSpPr>
        <p:spPr>
          <a:xfrm>
            <a:off x="685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WHAT TO EXPECT</a:t>
            </a:r>
            <a:endParaRPr sz="1600">
              <a:solidFill>
                <a:schemeClr val="lt2"/>
              </a:solidFill>
              <a:latin typeface="Rubik"/>
              <a:ea typeface="Rubik"/>
              <a:cs typeface="Rubik"/>
              <a:sym typeface="Rubik"/>
            </a:endParaRPr>
          </a:p>
        </p:txBody>
      </p:sp>
      <p:sp>
        <p:nvSpPr>
          <p:cNvPr id="160" name="Google Shape;160;p21"/>
          <p:cNvSpPr/>
          <p:nvPr/>
        </p:nvSpPr>
        <p:spPr>
          <a:xfrm>
            <a:off x="12103425" y="2293250"/>
            <a:ext cx="55041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SUGGESTED PARTICIPANTS</a:t>
            </a:r>
            <a:endParaRPr sz="1600">
              <a:solidFill>
                <a:schemeClr val="lt2"/>
              </a:solidFill>
              <a:latin typeface="Rubik"/>
              <a:ea typeface="Rubik"/>
              <a:cs typeface="Rubik"/>
              <a:sym typeface="Rubik"/>
            </a:endParaRPr>
          </a:p>
        </p:txBody>
      </p:sp>
      <p:sp>
        <p:nvSpPr>
          <p:cNvPr id="161" name="Google Shape;161;p21"/>
          <p:cNvSpPr txBox="1"/>
          <p:nvPr>
            <p:ph idx="3" type="subTitle"/>
          </p:nvPr>
        </p:nvSpPr>
        <p:spPr>
          <a:xfrm>
            <a:off x="12103425" y="2743202"/>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2" name="Google Shape;162;p21"/>
          <p:cNvSpPr/>
          <p:nvPr/>
        </p:nvSpPr>
        <p:spPr>
          <a:xfrm>
            <a:off x="12103425" y="4415850"/>
            <a:ext cx="55047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EXPECTED TIME</a:t>
            </a:r>
            <a:endParaRPr sz="1600">
              <a:solidFill>
                <a:schemeClr val="lt2"/>
              </a:solidFill>
              <a:latin typeface="Rubik"/>
              <a:ea typeface="Rubik"/>
              <a:cs typeface="Rubik"/>
              <a:sym typeface="Rubik"/>
            </a:endParaRPr>
          </a:p>
        </p:txBody>
      </p:sp>
      <p:sp>
        <p:nvSpPr>
          <p:cNvPr id="163" name="Google Shape;163;p21"/>
          <p:cNvSpPr txBox="1"/>
          <p:nvPr>
            <p:ph idx="4" type="subTitle"/>
          </p:nvPr>
        </p:nvSpPr>
        <p:spPr>
          <a:xfrm>
            <a:off x="12103425" y="4927400"/>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4" name="Google Shape;164;p21"/>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None - Body">
  <p:cSld name="ONE_COLUMN_TEXT_5">
    <p:spTree>
      <p:nvGrpSpPr>
        <p:cNvPr id="165" name="Shape 165"/>
        <p:cNvGrpSpPr/>
        <p:nvPr/>
      </p:nvGrpSpPr>
      <p:grpSpPr>
        <a:xfrm>
          <a:off x="0" y="0"/>
          <a:ext cx="0" cy="0"/>
          <a:chOff x="0" y="0"/>
          <a:chExt cx="0" cy="0"/>
        </a:xfrm>
      </p:grpSpPr>
      <p:sp>
        <p:nvSpPr>
          <p:cNvPr id="166" name="Google Shape;166;p22"/>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67" name="Google Shape;167;p22"/>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Vert - Body">
  <p:cSld name="ONE_COLUMN_TEXT_5_1">
    <p:spTree>
      <p:nvGrpSpPr>
        <p:cNvPr id="168" name="Shape 168"/>
        <p:cNvGrpSpPr/>
        <p:nvPr/>
      </p:nvGrpSpPr>
      <p:grpSpPr>
        <a:xfrm>
          <a:off x="0" y="0"/>
          <a:ext cx="0" cy="0"/>
          <a:chOff x="0" y="0"/>
          <a:chExt cx="0" cy="0"/>
        </a:xfrm>
      </p:grpSpPr>
      <p:sp>
        <p:nvSpPr>
          <p:cNvPr id="169" name="Google Shape;169;p23"/>
          <p:cNvSpPr txBox="1"/>
          <p:nvPr>
            <p:ph idx="1" type="body"/>
          </p:nvPr>
        </p:nvSpPr>
        <p:spPr>
          <a:xfrm>
            <a:off x="685800" y="2743200"/>
            <a:ext cx="8339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70" name="Google Shape;170;p23"/>
          <p:cNvPicPr preferRelativeResize="0"/>
          <p:nvPr/>
        </p:nvPicPr>
        <p:blipFill rotWithShape="1">
          <a:blip r:embed="rId2">
            <a:alphaModFix/>
          </a:blip>
          <a:srcRect b="0" l="38188" r="51056" t="0"/>
          <a:stretch/>
        </p:blipFill>
        <p:spPr>
          <a:xfrm>
            <a:off x="16365150" y="0"/>
            <a:ext cx="1922854" cy="10058399"/>
          </a:xfrm>
          <a:prstGeom prst="rect">
            <a:avLst/>
          </a:prstGeom>
          <a:noFill/>
          <a:ln>
            <a:noFill/>
          </a:ln>
        </p:spPr>
      </p:pic>
      <p:sp>
        <p:nvSpPr>
          <p:cNvPr id="171" name="Google Shape;171;p23"/>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Hori - Body">
  <p:cSld name="ONE_COLUMN_TEXT_5_1_1">
    <p:spTree>
      <p:nvGrpSpPr>
        <p:cNvPr id="172" name="Shape 172"/>
        <p:cNvGrpSpPr/>
        <p:nvPr/>
      </p:nvGrpSpPr>
      <p:grpSpPr>
        <a:xfrm>
          <a:off x="0" y="0"/>
          <a:ext cx="0" cy="0"/>
          <a:chOff x="0" y="0"/>
          <a:chExt cx="0" cy="0"/>
        </a:xfrm>
      </p:grpSpPr>
      <p:pic>
        <p:nvPicPr>
          <p:cNvPr id="173" name="Google Shape;173;p2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4" name="Google Shape;174;p24"/>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75" name="Google Shape;175;p24"/>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Glance">
  <p:cSld name="ONE_COLUMN_TEXT_5_1_1_1">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8" name="Google Shape;178;p25"/>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79" name="Google Shape;179;p25"/>
          <p:cNvSpPr txBox="1"/>
          <p:nvPr>
            <p:ph idx="1" type="subTitle"/>
          </p:nvPr>
        </p:nvSpPr>
        <p:spPr>
          <a:xfrm>
            <a:off x="495200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a:spcBef>
                <a:spcPts val="0"/>
              </a:spcBef>
              <a:spcAft>
                <a:spcPts val="0"/>
              </a:spcAft>
              <a:buSzPts val="2800"/>
              <a:buNone/>
              <a:defRPr/>
            </a:lvl2pPr>
            <a:lvl3pPr lvl="2">
              <a:spcBef>
                <a:spcPts val="3200"/>
              </a:spcBef>
              <a:spcAft>
                <a:spcPts val="0"/>
              </a:spcAft>
              <a:buSzPts val="2600"/>
              <a:buNone/>
              <a:defRPr/>
            </a:lvl3pPr>
            <a:lvl4pPr lvl="3">
              <a:spcBef>
                <a:spcPts val="3200"/>
              </a:spcBef>
              <a:spcAft>
                <a:spcPts val="0"/>
              </a:spcAft>
              <a:buSzPts val="2200"/>
              <a:buNone/>
              <a:defRPr/>
            </a:lvl4pPr>
            <a:lvl5pPr lvl="4">
              <a:spcBef>
                <a:spcPts val="3200"/>
              </a:spcBef>
              <a:spcAft>
                <a:spcPts val="0"/>
              </a:spcAft>
              <a:buSzPts val="2200"/>
              <a:buNone/>
              <a:defRPr/>
            </a:lvl5pPr>
            <a:lvl6pPr lvl="5">
              <a:spcBef>
                <a:spcPts val="3200"/>
              </a:spcBef>
              <a:spcAft>
                <a:spcPts val="0"/>
              </a:spcAft>
              <a:buSzPts val="2200"/>
              <a:buNone/>
              <a:defRPr/>
            </a:lvl6pPr>
            <a:lvl7pPr lvl="6">
              <a:spcBef>
                <a:spcPts val="3200"/>
              </a:spcBef>
              <a:spcAft>
                <a:spcPts val="0"/>
              </a:spcAft>
              <a:buSzPts val="2200"/>
              <a:buNone/>
              <a:defRPr/>
            </a:lvl7pPr>
            <a:lvl8pPr lvl="7">
              <a:spcBef>
                <a:spcPts val="3200"/>
              </a:spcBef>
              <a:spcAft>
                <a:spcPts val="0"/>
              </a:spcAft>
              <a:buSzPts val="2200"/>
              <a:buNone/>
              <a:defRPr/>
            </a:lvl8pPr>
            <a:lvl9pPr lvl="8">
              <a:spcBef>
                <a:spcPts val="3200"/>
              </a:spcBef>
              <a:spcAft>
                <a:spcPts val="3200"/>
              </a:spcAft>
              <a:buSzPts val="2200"/>
              <a:buNone/>
              <a:defRPr/>
            </a:lvl9pPr>
          </a:lstStyle>
          <a:p/>
        </p:txBody>
      </p:sp>
      <p:sp>
        <p:nvSpPr>
          <p:cNvPr id="180" name="Google Shape;180;p25"/>
          <p:cNvSpPr txBox="1"/>
          <p:nvPr>
            <p:ph idx="2" type="body"/>
          </p:nvPr>
        </p:nvSpPr>
        <p:spPr>
          <a:xfrm>
            <a:off x="49470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a:lnSpc>
                <a:spcPct val="115000"/>
              </a:lnSpc>
              <a:spcBef>
                <a:spcPts val="1000"/>
              </a:spcBef>
              <a:spcAft>
                <a:spcPts val="0"/>
              </a:spcAft>
              <a:buSzPts val="2600"/>
              <a:buChar char="●"/>
              <a:defRPr sz="2600"/>
            </a:lvl4pPr>
            <a:lvl5pPr indent="-393700" lvl="4" marL="2286000">
              <a:lnSpc>
                <a:spcPct val="115000"/>
              </a:lnSpc>
              <a:spcBef>
                <a:spcPts val="1000"/>
              </a:spcBef>
              <a:spcAft>
                <a:spcPts val="0"/>
              </a:spcAft>
              <a:buSzPts val="2600"/>
              <a:buChar char="○"/>
              <a:defRPr sz="2600"/>
            </a:lvl5pPr>
            <a:lvl6pPr indent="-393700" lvl="5" marL="2743200">
              <a:lnSpc>
                <a:spcPct val="115000"/>
              </a:lnSpc>
              <a:spcBef>
                <a:spcPts val="1000"/>
              </a:spcBef>
              <a:spcAft>
                <a:spcPts val="0"/>
              </a:spcAft>
              <a:buSzPts val="2600"/>
              <a:buChar char="■"/>
              <a:defRPr sz="2600"/>
            </a:lvl6pPr>
            <a:lvl7pPr indent="-393700" lvl="6" marL="3200400">
              <a:lnSpc>
                <a:spcPct val="115000"/>
              </a:lnSpc>
              <a:spcBef>
                <a:spcPts val="1000"/>
              </a:spcBef>
              <a:spcAft>
                <a:spcPts val="0"/>
              </a:spcAft>
              <a:buSzPts val="2600"/>
              <a:buChar char="●"/>
              <a:defRPr sz="2600"/>
            </a:lvl7pPr>
            <a:lvl8pPr indent="-393700" lvl="7" marL="3657600">
              <a:lnSpc>
                <a:spcPct val="115000"/>
              </a:lnSpc>
              <a:spcBef>
                <a:spcPts val="1000"/>
              </a:spcBef>
              <a:spcAft>
                <a:spcPts val="0"/>
              </a:spcAft>
              <a:buSzPts val="2600"/>
              <a:buChar char="○"/>
              <a:defRPr sz="2600"/>
            </a:lvl8pPr>
            <a:lvl9pPr indent="-393700" lvl="8" marL="4114800">
              <a:lnSpc>
                <a:spcPct val="115000"/>
              </a:lnSpc>
              <a:spcBef>
                <a:spcPts val="1000"/>
              </a:spcBef>
              <a:spcAft>
                <a:spcPts val="1000"/>
              </a:spcAft>
              <a:buSzPts val="2600"/>
              <a:buChar char="■"/>
              <a:defRPr sz="2600"/>
            </a:lvl9pPr>
          </a:lstStyle>
          <a:p/>
        </p:txBody>
      </p:sp>
      <p:sp>
        <p:nvSpPr>
          <p:cNvPr id="181" name="Google Shape;181;p25"/>
          <p:cNvSpPr txBox="1"/>
          <p:nvPr>
            <p:ph idx="3" type="subTitle"/>
          </p:nvPr>
        </p:nvSpPr>
        <p:spPr>
          <a:xfrm>
            <a:off x="6907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2" name="Google Shape;182;p25"/>
          <p:cNvSpPr txBox="1"/>
          <p:nvPr>
            <p:ph idx="4" type="body"/>
          </p:nvPr>
        </p:nvSpPr>
        <p:spPr>
          <a:xfrm>
            <a:off x="68580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3" name="Google Shape;183;p25"/>
          <p:cNvSpPr txBox="1"/>
          <p:nvPr>
            <p:ph idx="5" type="subTitle"/>
          </p:nvPr>
        </p:nvSpPr>
        <p:spPr>
          <a:xfrm>
            <a:off x="92211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4" name="Google Shape;184;p25"/>
          <p:cNvSpPr txBox="1"/>
          <p:nvPr>
            <p:ph idx="6" type="body"/>
          </p:nvPr>
        </p:nvSpPr>
        <p:spPr>
          <a:xfrm>
            <a:off x="92211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5" name="Google Shape;185;p25"/>
          <p:cNvSpPr txBox="1"/>
          <p:nvPr>
            <p:ph idx="7" type="subTitle"/>
          </p:nvPr>
        </p:nvSpPr>
        <p:spPr>
          <a:xfrm>
            <a:off x="13483189"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6" name="Google Shape;186;p25"/>
          <p:cNvSpPr txBox="1"/>
          <p:nvPr>
            <p:ph idx="8" type="body"/>
          </p:nvPr>
        </p:nvSpPr>
        <p:spPr>
          <a:xfrm>
            <a:off x="13478239"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etailed">
  <p:cSld name="ONE_COLUMN_TEXT_5_1_1_1_1">
    <p:spTree>
      <p:nvGrpSpPr>
        <p:cNvPr id="187" name="Shape 187"/>
        <p:cNvGrpSpPr/>
        <p:nvPr/>
      </p:nvGrpSpPr>
      <p:grpSpPr>
        <a:xfrm>
          <a:off x="0" y="0"/>
          <a:ext cx="0" cy="0"/>
          <a:chOff x="0" y="0"/>
          <a:chExt cx="0" cy="0"/>
        </a:xfrm>
      </p:grpSpPr>
      <p:sp>
        <p:nvSpPr>
          <p:cNvPr id="188" name="Google Shape;188;p26"/>
          <p:cNvSpPr txBox="1"/>
          <p:nvPr>
            <p:ph type="title"/>
          </p:nvPr>
        </p:nvSpPr>
        <p:spPr>
          <a:xfrm>
            <a:off x="685800" y="679700"/>
            <a:ext cx="126462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89" name="Google Shape;189;p26"/>
          <p:cNvSpPr txBox="1"/>
          <p:nvPr>
            <p:ph idx="1" type="body"/>
          </p:nvPr>
        </p:nvSpPr>
        <p:spPr>
          <a:xfrm>
            <a:off x="68580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cxnSp>
        <p:nvCxnSpPr>
          <p:cNvPr id="190" name="Google Shape;190;p26"/>
          <p:cNvCxnSpPr/>
          <p:nvPr/>
        </p:nvCxnSpPr>
        <p:spPr>
          <a:xfrm>
            <a:off x="359450" y="6285950"/>
            <a:ext cx="0" cy="3778500"/>
          </a:xfrm>
          <a:prstGeom prst="straightConnector1">
            <a:avLst/>
          </a:prstGeom>
          <a:noFill/>
          <a:ln cap="flat" cmpd="sng" w="9525">
            <a:solidFill>
              <a:srgbClr val="7C9192"/>
            </a:solidFill>
            <a:prstDash val="solid"/>
            <a:round/>
            <a:headEnd len="med" w="med" type="none"/>
            <a:tailEnd len="med" w="med" type="none"/>
          </a:ln>
        </p:spPr>
      </p:cxnSp>
      <p:sp>
        <p:nvSpPr>
          <p:cNvPr id="191" name="Google Shape;191;p2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C9192"/>
                </a:solidFill>
                <a:latin typeface="Space Grotesk"/>
                <a:ea typeface="Space Grotesk"/>
                <a:cs typeface="Space Grotesk"/>
                <a:sym typeface="Space Grotesk"/>
              </a:rPr>
              <a:t>AGENDA</a:t>
            </a:r>
            <a:endParaRPr b="1" sz="1600">
              <a:solidFill>
                <a:srgbClr val="7C9192"/>
              </a:solidFill>
              <a:latin typeface="Space Grotesk"/>
              <a:ea typeface="Space Grotesk"/>
              <a:cs typeface="Space Grotesk"/>
              <a:sym typeface="Space Grotesk"/>
            </a:endParaRPr>
          </a:p>
        </p:txBody>
      </p:sp>
      <p:sp>
        <p:nvSpPr>
          <p:cNvPr id="192" name="Google Shape;192;p26"/>
          <p:cNvSpPr txBox="1"/>
          <p:nvPr>
            <p:ph idx="2" type="body"/>
          </p:nvPr>
        </p:nvSpPr>
        <p:spPr>
          <a:xfrm>
            <a:off x="921715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sp>
        <p:nvSpPr>
          <p:cNvPr id="193" name="Google Shape;193;p26"/>
          <p:cNvSpPr txBox="1"/>
          <p:nvPr>
            <p:ph idx="3" type="subTitle"/>
          </p:nvPr>
        </p:nvSpPr>
        <p:spPr>
          <a:xfrm>
            <a:off x="13478250" y="685800"/>
            <a:ext cx="4114800" cy="9144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000">
                <a:latin typeface="Rubik"/>
                <a:ea typeface="Rubik"/>
                <a:cs typeface="Rubik"/>
                <a:sym typeface="Rubik"/>
              </a:defRPr>
            </a:lvl1pPr>
            <a:lvl2pPr lvl="1" rtl="0">
              <a:spcBef>
                <a:spcPts val="0"/>
              </a:spcBef>
              <a:spcAft>
                <a:spcPts val="0"/>
              </a:spcAft>
              <a:buSzPts val="2000"/>
              <a:buNone/>
              <a:defRPr sz="2000"/>
            </a:lvl2pPr>
            <a:lvl3pPr lvl="2" rtl="0">
              <a:spcBef>
                <a:spcPts val="3200"/>
              </a:spcBef>
              <a:spcAft>
                <a:spcPts val="0"/>
              </a:spcAft>
              <a:buSzPts val="2000"/>
              <a:buNone/>
              <a:defRPr sz="2000"/>
            </a:lvl3pPr>
            <a:lvl4pPr lvl="3" rtl="0">
              <a:spcBef>
                <a:spcPts val="3200"/>
              </a:spcBef>
              <a:spcAft>
                <a:spcPts val="0"/>
              </a:spcAft>
              <a:buSzPts val="2000"/>
              <a:buNone/>
              <a:defRPr sz="2000"/>
            </a:lvl4pPr>
            <a:lvl5pPr lvl="4" rtl="0">
              <a:spcBef>
                <a:spcPts val="3200"/>
              </a:spcBef>
              <a:spcAft>
                <a:spcPts val="0"/>
              </a:spcAft>
              <a:buSzPts val="2000"/>
              <a:buNone/>
              <a:defRPr sz="2000"/>
            </a:lvl5pPr>
            <a:lvl6pPr lvl="5" rtl="0">
              <a:spcBef>
                <a:spcPts val="3200"/>
              </a:spcBef>
              <a:spcAft>
                <a:spcPts val="0"/>
              </a:spcAft>
              <a:buSzPts val="2000"/>
              <a:buNone/>
              <a:defRPr sz="2000"/>
            </a:lvl6pPr>
            <a:lvl7pPr lvl="6" rtl="0">
              <a:spcBef>
                <a:spcPts val="3200"/>
              </a:spcBef>
              <a:spcAft>
                <a:spcPts val="0"/>
              </a:spcAft>
              <a:buSzPts val="2000"/>
              <a:buNone/>
              <a:defRPr sz="2000"/>
            </a:lvl7pPr>
            <a:lvl8pPr lvl="7" rtl="0">
              <a:spcBef>
                <a:spcPts val="3200"/>
              </a:spcBef>
              <a:spcAft>
                <a:spcPts val="0"/>
              </a:spcAft>
              <a:buSzPts val="2000"/>
              <a:buNone/>
              <a:defRPr sz="2000"/>
            </a:lvl8pPr>
            <a:lvl9pPr lvl="8" rtl="0">
              <a:spcBef>
                <a:spcPts val="3200"/>
              </a:spcBef>
              <a:spcAft>
                <a:spcPts val="3200"/>
              </a:spcAft>
              <a:buSzPts val="2000"/>
              <a:buNone/>
              <a:defRPr sz="20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Hori - Body">
  <p:cSld name="ONE_COLUMN_TEXT_4">
    <p:spTree>
      <p:nvGrpSpPr>
        <p:cNvPr id="194" name="Shape 194"/>
        <p:cNvGrpSpPr/>
        <p:nvPr/>
      </p:nvGrpSpPr>
      <p:grpSpPr>
        <a:xfrm>
          <a:off x="0" y="0"/>
          <a:ext cx="0" cy="0"/>
          <a:chOff x="0" y="0"/>
          <a:chExt cx="0" cy="0"/>
        </a:xfrm>
      </p:grpSpPr>
      <p:sp>
        <p:nvSpPr>
          <p:cNvPr id="195" name="Google Shape;195;p27"/>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96" name="Google Shape;196;p27"/>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97" name="Google Shape;197;p27"/>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Vert - Body">
  <p:cSld name="ONE_COLUMN_TEXT_3">
    <p:spTree>
      <p:nvGrpSpPr>
        <p:cNvPr id="198" name="Shape 198"/>
        <p:cNvGrpSpPr/>
        <p:nvPr/>
      </p:nvGrpSpPr>
      <p:grpSpPr>
        <a:xfrm>
          <a:off x="0" y="0"/>
          <a:ext cx="0" cy="0"/>
          <a:chOff x="0" y="0"/>
          <a:chExt cx="0" cy="0"/>
        </a:xfrm>
      </p:grpSpPr>
      <p:sp>
        <p:nvSpPr>
          <p:cNvPr id="199" name="Google Shape;199;p28"/>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200" name="Google Shape;200;p28"/>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
        <p:nvSpPr>
          <p:cNvPr id="201" name="Google Shape;201;p28"/>
          <p:cNvSpPr txBox="1"/>
          <p:nvPr>
            <p:ph type="title"/>
          </p:nvPr>
        </p:nvSpPr>
        <p:spPr>
          <a:xfrm>
            <a:off x="685800" y="679700"/>
            <a:ext cx="16916400" cy="914400"/>
          </a:xfrm>
          <a:prstGeom prst="rect">
            <a:avLst/>
          </a:prstGeom>
        </p:spPr>
        <p:txBody>
          <a:bodyPr anchorCtr="0" anchor="ctr" bIns="0" lIns="0" spcFirstLastPara="1" rIns="91425"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Images">
  <p:cSld name="CUSTOM">
    <p:spTree>
      <p:nvGrpSpPr>
        <p:cNvPr id="202" name="Shape 202"/>
        <p:cNvGrpSpPr/>
        <p:nvPr/>
      </p:nvGrpSpPr>
      <p:grpSpPr>
        <a:xfrm>
          <a:off x="0" y="0"/>
          <a:ext cx="0" cy="0"/>
          <a:chOff x="0" y="0"/>
          <a:chExt cx="0" cy="0"/>
        </a:xfrm>
      </p:grpSpPr>
      <p:sp>
        <p:nvSpPr>
          <p:cNvPr id="203" name="Google Shape;203;p29"/>
          <p:cNvSpPr txBox="1"/>
          <p:nvPr>
            <p:ph type="title"/>
          </p:nvPr>
        </p:nvSpPr>
        <p:spPr>
          <a:xfrm>
            <a:off x="6400800" y="1600200"/>
            <a:ext cx="11201400" cy="6547200"/>
          </a:xfrm>
          <a:prstGeom prst="rect">
            <a:avLst/>
          </a:prstGeom>
        </p:spPr>
        <p:txBody>
          <a:bodyPr anchorCtr="0" anchor="ctr" bIns="182850" lIns="182850" spcFirstLastPara="1" rIns="182850" wrap="square" tIns="18285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7200"/>
              <a:buNone/>
              <a:defRPr sz="7200">
                <a:solidFill>
                  <a:schemeClr val="lt2"/>
                </a:solidFill>
              </a:defRPr>
            </a:lvl2pPr>
            <a:lvl3pPr lvl="2">
              <a:spcBef>
                <a:spcPts val="0"/>
              </a:spcBef>
              <a:spcAft>
                <a:spcPts val="0"/>
              </a:spcAft>
              <a:buClr>
                <a:schemeClr val="lt2"/>
              </a:buClr>
              <a:buSzPts val="7200"/>
              <a:buNone/>
              <a:defRPr sz="7200">
                <a:solidFill>
                  <a:schemeClr val="lt2"/>
                </a:solidFill>
              </a:defRPr>
            </a:lvl3pPr>
            <a:lvl4pPr lvl="3">
              <a:spcBef>
                <a:spcPts val="0"/>
              </a:spcBef>
              <a:spcAft>
                <a:spcPts val="0"/>
              </a:spcAft>
              <a:buClr>
                <a:schemeClr val="lt2"/>
              </a:buClr>
              <a:buSzPts val="7200"/>
              <a:buNone/>
              <a:defRPr sz="7200">
                <a:solidFill>
                  <a:schemeClr val="lt2"/>
                </a:solidFill>
              </a:defRPr>
            </a:lvl4pPr>
            <a:lvl5pPr lvl="4">
              <a:spcBef>
                <a:spcPts val="0"/>
              </a:spcBef>
              <a:spcAft>
                <a:spcPts val="0"/>
              </a:spcAft>
              <a:buClr>
                <a:schemeClr val="lt2"/>
              </a:buClr>
              <a:buSzPts val="7200"/>
              <a:buNone/>
              <a:defRPr sz="7200">
                <a:solidFill>
                  <a:schemeClr val="lt2"/>
                </a:solidFill>
              </a:defRPr>
            </a:lvl5pPr>
            <a:lvl6pPr lvl="5">
              <a:spcBef>
                <a:spcPts val="0"/>
              </a:spcBef>
              <a:spcAft>
                <a:spcPts val="0"/>
              </a:spcAft>
              <a:buClr>
                <a:schemeClr val="lt2"/>
              </a:buClr>
              <a:buSzPts val="7200"/>
              <a:buNone/>
              <a:defRPr sz="7200">
                <a:solidFill>
                  <a:schemeClr val="lt2"/>
                </a:solidFill>
              </a:defRPr>
            </a:lvl6pPr>
            <a:lvl7pPr lvl="6">
              <a:spcBef>
                <a:spcPts val="0"/>
              </a:spcBef>
              <a:spcAft>
                <a:spcPts val="0"/>
              </a:spcAft>
              <a:buClr>
                <a:schemeClr val="lt2"/>
              </a:buClr>
              <a:buSzPts val="7200"/>
              <a:buNone/>
              <a:defRPr sz="7200">
                <a:solidFill>
                  <a:schemeClr val="lt2"/>
                </a:solidFill>
              </a:defRPr>
            </a:lvl7pPr>
            <a:lvl8pPr lvl="7">
              <a:spcBef>
                <a:spcPts val="0"/>
              </a:spcBef>
              <a:spcAft>
                <a:spcPts val="0"/>
              </a:spcAft>
              <a:buClr>
                <a:schemeClr val="lt2"/>
              </a:buClr>
              <a:buSzPts val="7200"/>
              <a:buNone/>
              <a:defRPr sz="7200">
                <a:solidFill>
                  <a:schemeClr val="lt2"/>
                </a:solidFill>
              </a:defRPr>
            </a:lvl8pPr>
            <a:lvl9pPr lvl="8">
              <a:spcBef>
                <a:spcPts val="0"/>
              </a:spcBef>
              <a:spcAft>
                <a:spcPts val="0"/>
              </a:spcAft>
              <a:buClr>
                <a:schemeClr val="lt2"/>
              </a:buClr>
              <a:buSzPts val="7200"/>
              <a:buNone/>
              <a:defRPr sz="7200">
                <a:solidFill>
                  <a:schemeClr val="lt2"/>
                </a:solidFill>
              </a:defRPr>
            </a:lvl9pPr>
          </a:lstStyle>
          <a:p/>
        </p:txBody>
      </p:sp>
      <p:pic>
        <p:nvPicPr>
          <p:cNvPr id="204" name="Google Shape;204;p29"/>
          <p:cNvPicPr preferRelativeResize="0"/>
          <p:nvPr/>
        </p:nvPicPr>
        <p:blipFill rotWithShape="1">
          <a:blip r:embed="rId2">
            <a:alphaModFix/>
          </a:blip>
          <a:srcRect b="0" l="32284" r="33219" t="0"/>
          <a:stretch/>
        </p:blipFill>
        <p:spPr>
          <a:xfrm flipH="1">
            <a:off x="6" y="0"/>
            <a:ext cx="6167144" cy="10058399"/>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1">
  <p:cSld name="CUSTOM_1">
    <p:spTree>
      <p:nvGrpSpPr>
        <p:cNvPr id="205" name="Shape 205"/>
        <p:cNvGrpSpPr/>
        <p:nvPr/>
      </p:nvGrpSpPr>
      <p:grpSpPr>
        <a:xfrm>
          <a:off x="0" y="0"/>
          <a:ext cx="0" cy="0"/>
          <a:chOff x="0" y="0"/>
          <a:chExt cx="0" cy="0"/>
        </a:xfrm>
      </p:grpSpPr>
      <p:sp>
        <p:nvSpPr>
          <p:cNvPr id="206" name="Google Shape;206;p30"/>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207" name="Google Shape;207;p30"/>
          <p:cNvSpPr/>
          <p:nvPr/>
        </p:nvSpPr>
        <p:spPr>
          <a:xfrm>
            <a:off x="0" y="0"/>
            <a:ext cx="6196800" cy="10058400"/>
          </a:xfrm>
          <a:prstGeom prst="rect">
            <a:avLst/>
          </a:prstGeom>
          <a:solidFill>
            <a:srgbClr val="F1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p:cSld name="TITLE_2">
    <p:bg>
      <p:bgPr>
        <a:solidFill>
          <a:srgbClr val="090B0C"/>
        </a:solidFill>
      </p:bgPr>
    </p:bg>
    <p:spTree>
      <p:nvGrpSpPr>
        <p:cNvPr id="20" name="Shape 20"/>
        <p:cNvGrpSpPr/>
        <p:nvPr/>
      </p:nvGrpSpPr>
      <p:grpSpPr>
        <a:xfrm>
          <a:off x="0" y="0"/>
          <a:ext cx="0" cy="0"/>
          <a:chOff x="0" y="0"/>
          <a:chExt cx="0" cy="0"/>
        </a:xfrm>
      </p:grpSpPr>
      <p:sp>
        <p:nvSpPr>
          <p:cNvPr id="21" name="Google Shape;21;p4"/>
          <p:cNvSpPr txBox="1"/>
          <p:nvPr>
            <p:ph type="ctrTitle"/>
          </p:nvPr>
        </p:nvSpPr>
        <p:spPr>
          <a:xfrm>
            <a:off x="4946900" y="1600202"/>
            <a:ext cx="123942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2" name="Google Shape;22;p4"/>
          <p:cNvSpPr txBox="1"/>
          <p:nvPr>
            <p:ph idx="1" type="subTitle"/>
          </p:nvPr>
        </p:nvSpPr>
        <p:spPr>
          <a:xfrm>
            <a:off x="4946900" y="894080"/>
            <a:ext cx="123942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3" name="Google Shape;23;p4"/>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4" name="Google Shape;24;p4"/>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Pauses">
  <p:cSld name="CUSTOM_1_1">
    <p:bg>
      <p:bgPr>
        <a:gradFill>
          <a:gsLst>
            <a:gs pos="0">
              <a:srgbClr val="3C4F50"/>
            </a:gs>
            <a:gs pos="100000">
              <a:srgbClr val="232629"/>
            </a:gs>
          </a:gsLst>
          <a:lin ang="5400012" scaled="0"/>
        </a:gradFill>
      </p:bgPr>
    </p:bg>
    <p:spTree>
      <p:nvGrpSpPr>
        <p:cNvPr id="208" name="Shape 208"/>
        <p:cNvGrpSpPr/>
        <p:nvPr/>
      </p:nvGrpSpPr>
      <p:grpSpPr>
        <a:xfrm>
          <a:off x="0" y="0"/>
          <a:ext cx="0" cy="0"/>
          <a:chOff x="0" y="0"/>
          <a:chExt cx="0" cy="0"/>
        </a:xfrm>
      </p:grpSpPr>
      <p:sp>
        <p:nvSpPr>
          <p:cNvPr id="209" name="Google Shape;209;p31"/>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pic>
        <p:nvPicPr>
          <p:cNvPr id="210" name="Google Shape;210;p31"/>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211" name="Google Shape;211;p31"/>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212" name="Google Shape;212;p31"/>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 name="Shape 21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vertical background">
  <p:cSld name="BLANK_1">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Hori - Blank">
  <p:cSld name="BLANK_1_1">
    <p:spTree>
      <p:nvGrpSpPr>
        <p:cNvPr id="216" name="Shape 216"/>
        <p:cNvGrpSpPr/>
        <p:nvPr/>
      </p:nvGrpSpPr>
      <p:grpSpPr>
        <a:xfrm>
          <a:off x="0" y="0"/>
          <a:ext cx="0" cy="0"/>
          <a:chOff x="0" y="0"/>
          <a:chExt cx="0" cy="0"/>
        </a:xfrm>
      </p:grpSpPr>
      <p:pic>
        <p:nvPicPr>
          <p:cNvPr id="217" name="Google Shape;217;p3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p:cSld name="BLANK_1_1_1">
    <p:bg>
      <p:bgPr>
        <a:solidFill>
          <a:schemeClr val="lt1"/>
        </a:solidFill>
      </p:bgPr>
    </p:bg>
    <p:spTree>
      <p:nvGrpSpPr>
        <p:cNvPr id="218" name="Shape 218"/>
        <p:cNvGrpSpPr/>
        <p:nvPr/>
      </p:nvGrpSpPr>
      <p:grpSpPr>
        <a:xfrm>
          <a:off x="0" y="0"/>
          <a:ext cx="0" cy="0"/>
          <a:chOff x="0" y="0"/>
          <a:chExt cx="0" cy="0"/>
        </a:xfrm>
      </p:grpSpPr>
      <p:pic>
        <p:nvPicPr>
          <p:cNvPr id="219" name="Google Shape;219;p35"/>
          <p:cNvPicPr preferRelativeResize="0"/>
          <p:nvPr/>
        </p:nvPicPr>
        <p:blipFill rotWithShape="1">
          <a:blip r:embed="rId2">
            <a:alphaModFix/>
          </a:blip>
          <a:srcRect b="-446" l="4199" r="3302" t="93303"/>
          <a:stretch/>
        </p:blipFill>
        <p:spPr>
          <a:xfrm>
            <a:off x="685800" y="9372600"/>
            <a:ext cx="16916400" cy="731525"/>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k Activity - Cover">
  <p:cSld name="BLANK_1_1_1_1">
    <p:bg>
      <p:bgPr>
        <a:solidFill>
          <a:srgbClr val="FFE9F5">
            <a:alpha val="64310"/>
          </a:srgbClr>
        </a:solidFill>
      </p:bgPr>
    </p:bg>
    <p:spTree>
      <p:nvGrpSpPr>
        <p:cNvPr id="220" name="Shape 220"/>
        <p:cNvGrpSpPr/>
        <p:nvPr/>
      </p:nvGrpSpPr>
      <p:grpSpPr>
        <a:xfrm>
          <a:off x="0" y="0"/>
          <a:ext cx="0" cy="0"/>
          <a:chOff x="0" y="0"/>
          <a:chExt cx="0" cy="0"/>
        </a:xfrm>
      </p:grpSpPr>
      <p:sp>
        <p:nvSpPr>
          <p:cNvPr id="221" name="Google Shape;221;p36"/>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4800"/>
              <a:buNone/>
              <a:defRPr sz="4800">
                <a:solidFill>
                  <a:srgbClr val="F439A0"/>
                </a:solidFill>
              </a:defRPr>
            </a:lvl1pPr>
            <a:lvl2pPr lvl="1">
              <a:spcBef>
                <a:spcPts val="0"/>
              </a:spcBef>
              <a:spcAft>
                <a:spcPts val="0"/>
              </a:spcAft>
              <a:buClr>
                <a:srgbClr val="F439A0"/>
              </a:buClr>
              <a:buSzPts val="6000"/>
              <a:buNone/>
              <a:defRPr>
                <a:solidFill>
                  <a:srgbClr val="F439A0"/>
                </a:solidFill>
                <a:latin typeface="Roboto"/>
                <a:ea typeface="Roboto"/>
                <a:cs typeface="Roboto"/>
                <a:sym typeface="Roboto"/>
              </a:defRPr>
            </a:lvl2pPr>
            <a:lvl3pPr lvl="2">
              <a:spcBef>
                <a:spcPts val="0"/>
              </a:spcBef>
              <a:spcAft>
                <a:spcPts val="0"/>
              </a:spcAft>
              <a:buClr>
                <a:srgbClr val="F439A0"/>
              </a:buClr>
              <a:buSzPts val="6000"/>
              <a:buNone/>
              <a:defRPr>
                <a:solidFill>
                  <a:srgbClr val="F439A0"/>
                </a:solidFill>
                <a:latin typeface="Roboto"/>
                <a:ea typeface="Roboto"/>
                <a:cs typeface="Roboto"/>
                <a:sym typeface="Roboto"/>
              </a:defRPr>
            </a:lvl3pPr>
            <a:lvl4pPr lvl="3">
              <a:spcBef>
                <a:spcPts val="0"/>
              </a:spcBef>
              <a:spcAft>
                <a:spcPts val="0"/>
              </a:spcAft>
              <a:buClr>
                <a:srgbClr val="F439A0"/>
              </a:buClr>
              <a:buSzPts val="6000"/>
              <a:buNone/>
              <a:defRPr>
                <a:solidFill>
                  <a:srgbClr val="F439A0"/>
                </a:solidFill>
                <a:latin typeface="Roboto"/>
                <a:ea typeface="Roboto"/>
                <a:cs typeface="Roboto"/>
                <a:sym typeface="Roboto"/>
              </a:defRPr>
            </a:lvl4pPr>
            <a:lvl5pPr lvl="4">
              <a:spcBef>
                <a:spcPts val="0"/>
              </a:spcBef>
              <a:spcAft>
                <a:spcPts val="0"/>
              </a:spcAft>
              <a:buClr>
                <a:srgbClr val="F439A0"/>
              </a:buClr>
              <a:buSzPts val="6000"/>
              <a:buNone/>
              <a:defRPr>
                <a:solidFill>
                  <a:srgbClr val="F439A0"/>
                </a:solidFill>
                <a:latin typeface="Roboto"/>
                <a:ea typeface="Roboto"/>
                <a:cs typeface="Roboto"/>
                <a:sym typeface="Roboto"/>
              </a:defRPr>
            </a:lvl5pPr>
            <a:lvl6pPr lvl="5">
              <a:spcBef>
                <a:spcPts val="0"/>
              </a:spcBef>
              <a:spcAft>
                <a:spcPts val="0"/>
              </a:spcAft>
              <a:buClr>
                <a:srgbClr val="F439A0"/>
              </a:buClr>
              <a:buSzPts val="6000"/>
              <a:buNone/>
              <a:defRPr>
                <a:solidFill>
                  <a:srgbClr val="F439A0"/>
                </a:solidFill>
                <a:latin typeface="Roboto"/>
                <a:ea typeface="Roboto"/>
                <a:cs typeface="Roboto"/>
                <a:sym typeface="Roboto"/>
              </a:defRPr>
            </a:lvl6pPr>
            <a:lvl7pPr lvl="6">
              <a:spcBef>
                <a:spcPts val="0"/>
              </a:spcBef>
              <a:spcAft>
                <a:spcPts val="0"/>
              </a:spcAft>
              <a:buClr>
                <a:srgbClr val="F439A0"/>
              </a:buClr>
              <a:buSzPts val="6000"/>
              <a:buNone/>
              <a:defRPr>
                <a:solidFill>
                  <a:srgbClr val="F439A0"/>
                </a:solidFill>
                <a:latin typeface="Roboto"/>
                <a:ea typeface="Roboto"/>
                <a:cs typeface="Roboto"/>
                <a:sym typeface="Roboto"/>
              </a:defRPr>
            </a:lvl7pPr>
            <a:lvl8pPr lvl="7">
              <a:spcBef>
                <a:spcPts val="0"/>
              </a:spcBef>
              <a:spcAft>
                <a:spcPts val="0"/>
              </a:spcAft>
              <a:buClr>
                <a:srgbClr val="F439A0"/>
              </a:buClr>
              <a:buSzPts val="6000"/>
              <a:buNone/>
              <a:defRPr>
                <a:solidFill>
                  <a:srgbClr val="F439A0"/>
                </a:solidFill>
                <a:latin typeface="Roboto"/>
                <a:ea typeface="Roboto"/>
                <a:cs typeface="Roboto"/>
                <a:sym typeface="Roboto"/>
              </a:defRPr>
            </a:lvl8pPr>
            <a:lvl9pPr lvl="8">
              <a:spcBef>
                <a:spcPts val="0"/>
              </a:spcBef>
              <a:spcAft>
                <a:spcPts val="0"/>
              </a:spcAft>
              <a:buClr>
                <a:srgbClr val="F439A0"/>
              </a:buClr>
              <a:buSzPts val="6000"/>
              <a:buNone/>
              <a:defRPr>
                <a:solidFill>
                  <a:srgbClr val="F439A0"/>
                </a:solidFill>
                <a:latin typeface="Roboto"/>
                <a:ea typeface="Roboto"/>
                <a:cs typeface="Roboto"/>
                <a:sym typeface="Roboto"/>
              </a:defRPr>
            </a:lvl9pPr>
          </a:lstStyle>
          <a:p/>
        </p:txBody>
      </p:sp>
      <p:sp>
        <p:nvSpPr>
          <p:cNvPr id="222" name="Google Shape;222;p36"/>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a:spcBef>
                <a:spcPts val="0"/>
              </a:spcBef>
              <a:spcAft>
                <a:spcPts val="0"/>
              </a:spcAft>
              <a:buClr>
                <a:srgbClr val="BD2074"/>
              </a:buClr>
              <a:buSzPts val="3600"/>
              <a:buFont typeface="Rubik Light"/>
              <a:buNone/>
              <a:defRPr sz="3600">
                <a:solidFill>
                  <a:srgbClr val="BD2074"/>
                </a:solidFill>
                <a:latin typeface="Rubik Light"/>
                <a:ea typeface="Rubik Light"/>
                <a:cs typeface="Rubik Light"/>
                <a:sym typeface="Rubik Light"/>
              </a:defRPr>
            </a:lvl1pPr>
            <a:lvl2pPr lvl="1">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2pPr>
            <a:lvl3pPr lvl="2">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3pPr>
            <a:lvl4pPr lvl="3">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4pPr>
            <a:lvl5pPr lvl="4">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5pPr>
            <a:lvl6pPr lvl="5">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6pPr>
            <a:lvl7pPr lvl="6">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7pPr>
            <a:lvl8pPr lvl="7">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8pPr>
            <a:lvl9pPr lvl="8">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9pPr>
          </a:lstStyle>
          <a:p/>
        </p:txBody>
      </p:sp>
      <p:sp>
        <p:nvSpPr>
          <p:cNvPr id="223" name="Google Shape;223;p36"/>
          <p:cNvSpPr txBox="1"/>
          <p:nvPr>
            <p:ph idx="1"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a:spcBef>
                <a:spcPts val="0"/>
              </a:spcBef>
              <a:spcAft>
                <a:spcPts val="0"/>
              </a:spcAft>
              <a:buClr>
                <a:schemeClr val="dk2"/>
              </a:buClr>
              <a:buSzPts val="2800"/>
              <a:buChar char="●"/>
              <a:defRPr sz="2800">
                <a:solidFill>
                  <a:schemeClr val="dk2"/>
                </a:solidFill>
              </a:defRPr>
            </a:lvl1pPr>
            <a:lvl2pPr indent="-393700" lvl="1" marL="914400">
              <a:spcBef>
                <a:spcPts val="3200"/>
              </a:spcBef>
              <a:spcAft>
                <a:spcPts val="0"/>
              </a:spcAft>
              <a:buClr>
                <a:schemeClr val="dk2"/>
              </a:buClr>
              <a:buSzPts val="2600"/>
              <a:buChar char="○"/>
              <a:defRPr sz="2600">
                <a:solidFill>
                  <a:schemeClr val="dk2"/>
                </a:solidFill>
              </a:defRPr>
            </a:lvl2pPr>
            <a:lvl3pPr indent="-381000" lvl="2" marL="1371600">
              <a:spcBef>
                <a:spcPts val="3200"/>
              </a:spcBef>
              <a:spcAft>
                <a:spcPts val="0"/>
              </a:spcAft>
              <a:buClr>
                <a:schemeClr val="dk2"/>
              </a:buClr>
              <a:buSzPts val="2400"/>
              <a:buChar char="■"/>
              <a:defRPr sz="2400">
                <a:solidFill>
                  <a:schemeClr val="dk2"/>
                </a:solidFill>
              </a:defRPr>
            </a:lvl3pPr>
            <a:lvl4pPr indent="-368300" lvl="3" marL="1828800">
              <a:spcBef>
                <a:spcPts val="3200"/>
              </a:spcBef>
              <a:spcAft>
                <a:spcPts val="0"/>
              </a:spcAft>
              <a:buClr>
                <a:schemeClr val="dk2"/>
              </a:buClr>
              <a:buSzPts val="2200"/>
              <a:buChar char="●"/>
              <a:defRPr>
                <a:solidFill>
                  <a:schemeClr val="dk2"/>
                </a:solidFill>
              </a:defRPr>
            </a:lvl4pPr>
            <a:lvl5pPr indent="-368300" lvl="4" marL="2286000">
              <a:spcBef>
                <a:spcPts val="3200"/>
              </a:spcBef>
              <a:spcAft>
                <a:spcPts val="0"/>
              </a:spcAft>
              <a:buClr>
                <a:schemeClr val="dk2"/>
              </a:buClr>
              <a:buSzPts val="2200"/>
              <a:buChar char="○"/>
              <a:defRPr>
                <a:solidFill>
                  <a:schemeClr val="dk2"/>
                </a:solidFill>
              </a:defRPr>
            </a:lvl5pPr>
            <a:lvl6pPr indent="-368300" lvl="5" marL="2743200">
              <a:spcBef>
                <a:spcPts val="3200"/>
              </a:spcBef>
              <a:spcAft>
                <a:spcPts val="0"/>
              </a:spcAft>
              <a:buClr>
                <a:schemeClr val="dk2"/>
              </a:buClr>
              <a:buSzPts val="2200"/>
              <a:buChar char="■"/>
              <a:defRPr>
                <a:solidFill>
                  <a:schemeClr val="dk2"/>
                </a:solidFill>
              </a:defRPr>
            </a:lvl6pPr>
            <a:lvl7pPr indent="-368300" lvl="6" marL="3200400">
              <a:spcBef>
                <a:spcPts val="3200"/>
              </a:spcBef>
              <a:spcAft>
                <a:spcPts val="0"/>
              </a:spcAft>
              <a:buClr>
                <a:schemeClr val="dk2"/>
              </a:buClr>
              <a:buSzPts val="2200"/>
              <a:buChar char="●"/>
              <a:defRPr>
                <a:solidFill>
                  <a:schemeClr val="dk2"/>
                </a:solidFill>
              </a:defRPr>
            </a:lvl7pPr>
            <a:lvl8pPr indent="-368300" lvl="7" marL="3657600">
              <a:spcBef>
                <a:spcPts val="3200"/>
              </a:spcBef>
              <a:spcAft>
                <a:spcPts val="0"/>
              </a:spcAft>
              <a:buClr>
                <a:schemeClr val="dk2"/>
              </a:buClr>
              <a:buSzPts val="2200"/>
              <a:buChar char="○"/>
              <a:defRPr>
                <a:solidFill>
                  <a:schemeClr val="dk2"/>
                </a:solidFill>
              </a:defRPr>
            </a:lvl8pPr>
            <a:lvl9pPr indent="-368300" lvl="8" marL="4114800">
              <a:spcBef>
                <a:spcPts val="3200"/>
              </a:spcBef>
              <a:spcAft>
                <a:spcPts val="3200"/>
              </a:spcAft>
              <a:buClr>
                <a:schemeClr val="dk2"/>
              </a:buClr>
              <a:buSzPts val="2200"/>
              <a:buChar char="■"/>
              <a:defRPr>
                <a:solidFill>
                  <a:schemeClr val="dk2"/>
                </a:solidFill>
              </a:defRPr>
            </a:lvl9pPr>
          </a:lstStyle>
          <a:p/>
        </p:txBody>
      </p:sp>
      <p:cxnSp>
        <p:nvCxnSpPr>
          <p:cNvPr id="224" name="Google Shape;224;p36"/>
          <p:cNvCxnSpPr/>
          <p:nvPr/>
        </p:nvCxnSpPr>
        <p:spPr>
          <a:xfrm>
            <a:off x="359450" y="6285950"/>
            <a:ext cx="0" cy="3778500"/>
          </a:xfrm>
          <a:prstGeom prst="straightConnector1">
            <a:avLst/>
          </a:prstGeom>
          <a:noFill/>
          <a:ln cap="flat" cmpd="sng" w="9525">
            <a:solidFill>
              <a:srgbClr val="BD2074"/>
            </a:solidFill>
            <a:prstDash val="solid"/>
            <a:round/>
            <a:headEnd len="med" w="med" type="none"/>
            <a:tailEnd len="med" w="med" type="none"/>
          </a:ln>
        </p:spPr>
      </p:cxnSp>
      <p:sp>
        <p:nvSpPr>
          <p:cNvPr id="225" name="Google Shape;225;p3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BD2074"/>
                </a:solidFill>
                <a:latin typeface="Space Grotesk"/>
                <a:ea typeface="Space Grotesk"/>
                <a:cs typeface="Space Grotesk"/>
                <a:sym typeface="Space Grotesk"/>
              </a:rPr>
              <a:t>Activity</a:t>
            </a:r>
            <a:endParaRPr b="1" sz="1600">
              <a:solidFill>
                <a:srgbClr val="BD2074"/>
              </a:solidFill>
              <a:latin typeface="Space Grotesk"/>
              <a:ea typeface="Space Grotesk"/>
              <a:cs typeface="Space Grotesk"/>
              <a:sym typeface="Space Grotesk"/>
            </a:endParaRPr>
          </a:p>
        </p:txBody>
      </p:sp>
      <p:sp>
        <p:nvSpPr>
          <p:cNvPr id="226" name="Google Shape;226;p36"/>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1pPr>
            <a:lvl2pPr lvl="1">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2pPr>
            <a:lvl3pPr lvl="2">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3pPr>
            <a:lvl4pPr lvl="3">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4pPr>
            <a:lvl5pPr lvl="4">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5pPr>
            <a:lvl6pPr lvl="5">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6pPr>
            <a:lvl7pPr lvl="6">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7pPr>
            <a:lvl8pPr lvl="7">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8pPr>
            <a:lvl9pPr lvl="8">
              <a:spcBef>
                <a:spcPts val="3200"/>
              </a:spcBef>
              <a:spcAft>
                <a:spcPts val="3200"/>
              </a:spcAft>
              <a:buClr>
                <a:srgbClr val="F439A0"/>
              </a:buClr>
              <a:buSzPts val="1600"/>
              <a:buFont typeface="Space Grotesk"/>
              <a:buNone/>
              <a:defRPr sz="1600">
                <a:solidFill>
                  <a:srgbClr val="F439A0"/>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pect Activity Cover">
  <p:cSld name="BLANK_1_1_1_1_3">
    <p:bg>
      <p:bgPr>
        <a:solidFill>
          <a:srgbClr val="FFEDE0">
            <a:alpha val="64310"/>
          </a:srgbClr>
        </a:solidFill>
      </p:bgPr>
    </p:bg>
    <p:spTree>
      <p:nvGrpSpPr>
        <p:cNvPr id="227" name="Shape 227"/>
        <p:cNvGrpSpPr/>
        <p:nvPr/>
      </p:nvGrpSpPr>
      <p:grpSpPr>
        <a:xfrm>
          <a:off x="0" y="0"/>
          <a:ext cx="0" cy="0"/>
          <a:chOff x="0" y="0"/>
          <a:chExt cx="0" cy="0"/>
        </a:xfrm>
      </p:grpSpPr>
      <p:sp>
        <p:nvSpPr>
          <p:cNvPr id="228" name="Google Shape;228;p37"/>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4800"/>
              <a:buNone/>
              <a:defRPr sz="4800">
                <a:solidFill>
                  <a:srgbClr val="FF7B19"/>
                </a:solidFill>
              </a:defRPr>
            </a:lvl1pPr>
            <a:lvl2pPr lvl="1" rtl="0">
              <a:spcBef>
                <a:spcPts val="0"/>
              </a:spcBef>
              <a:spcAft>
                <a:spcPts val="0"/>
              </a:spcAft>
              <a:buClr>
                <a:srgbClr val="FF7B19"/>
              </a:buClr>
              <a:buSzPts val="6000"/>
              <a:buNone/>
              <a:defRPr>
                <a:solidFill>
                  <a:srgbClr val="FF7B19"/>
                </a:solidFill>
                <a:latin typeface="Roboto"/>
                <a:ea typeface="Roboto"/>
                <a:cs typeface="Roboto"/>
                <a:sym typeface="Roboto"/>
              </a:defRPr>
            </a:lvl2pPr>
            <a:lvl3pPr lvl="2" rtl="0">
              <a:spcBef>
                <a:spcPts val="0"/>
              </a:spcBef>
              <a:spcAft>
                <a:spcPts val="0"/>
              </a:spcAft>
              <a:buClr>
                <a:srgbClr val="FF7B19"/>
              </a:buClr>
              <a:buSzPts val="6000"/>
              <a:buNone/>
              <a:defRPr>
                <a:solidFill>
                  <a:srgbClr val="FF7B19"/>
                </a:solidFill>
                <a:latin typeface="Roboto"/>
                <a:ea typeface="Roboto"/>
                <a:cs typeface="Roboto"/>
                <a:sym typeface="Roboto"/>
              </a:defRPr>
            </a:lvl3pPr>
            <a:lvl4pPr lvl="3" rtl="0">
              <a:spcBef>
                <a:spcPts val="0"/>
              </a:spcBef>
              <a:spcAft>
                <a:spcPts val="0"/>
              </a:spcAft>
              <a:buClr>
                <a:srgbClr val="FF7B19"/>
              </a:buClr>
              <a:buSzPts val="6000"/>
              <a:buNone/>
              <a:defRPr>
                <a:solidFill>
                  <a:srgbClr val="FF7B19"/>
                </a:solidFill>
                <a:latin typeface="Roboto"/>
                <a:ea typeface="Roboto"/>
                <a:cs typeface="Roboto"/>
                <a:sym typeface="Roboto"/>
              </a:defRPr>
            </a:lvl4pPr>
            <a:lvl5pPr lvl="4" rtl="0">
              <a:spcBef>
                <a:spcPts val="0"/>
              </a:spcBef>
              <a:spcAft>
                <a:spcPts val="0"/>
              </a:spcAft>
              <a:buClr>
                <a:srgbClr val="FF7B19"/>
              </a:buClr>
              <a:buSzPts val="6000"/>
              <a:buNone/>
              <a:defRPr>
                <a:solidFill>
                  <a:srgbClr val="FF7B19"/>
                </a:solidFill>
                <a:latin typeface="Roboto"/>
                <a:ea typeface="Roboto"/>
                <a:cs typeface="Roboto"/>
                <a:sym typeface="Roboto"/>
              </a:defRPr>
            </a:lvl5pPr>
            <a:lvl6pPr lvl="5" rtl="0">
              <a:spcBef>
                <a:spcPts val="0"/>
              </a:spcBef>
              <a:spcAft>
                <a:spcPts val="0"/>
              </a:spcAft>
              <a:buClr>
                <a:srgbClr val="FF7B19"/>
              </a:buClr>
              <a:buSzPts val="6000"/>
              <a:buNone/>
              <a:defRPr>
                <a:solidFill>
                  <a:srgbClr val="FF7B19"/>
                </a:solidFill>
                <a:latin typeface="Roboto"/>
                <a:ea typeface="Roboto"/>
                <a:cs typeface="Roboto"/>
                <a:sym typeface="Roboto"/>
              </a:defRPr>
            </a:lvl6pPr>
            <a:lvl7pPr lvl="6" rtl="0">
              <a:spcBef>
                <a:spcPts val="0"/>
              </a:spcBef>
              <a:spcAft>
                <a:spcPts val="0"/>
              </a:spcAft>
              <a:buClr>
                <a:srgbClr val="FF7B19"/>
              </a:buClr>
              <a:buSzPts val="6000"/>
              <a:buNone/>
              <a:defRPr>
                <a:solidFill>
                  <a:srgbClr val="FF7B19"/>
                </a:solidFill>
                <a:latin typeface="Roboto"/>
                <a:ea typeface="Roboto"/>
                <a:cs typeface="Roboto"/>
                <a:sym typeface="Roboto"/>
              </a:defRPr>
            </a:lvl7pPr>
            <a:lvl8pPr lvl="7" rtl="0">
              <a:spcBef>
                <a:spcPts val="0"/>
              </a:spcBef>
              <a:spcAft>
                <a:spcPts val="0"/>
              </a:spcAft>
              <a:buClr>
                <a:srgbClr val="FF7B19"/>
              </a:buClr>
              <a:buSzPts val="6000"/>
              <a:buNone/>
              <a:defRPr>
                <a:solidFill>
                  <a:srgbClr val="FF7B19"/>
                </a:solidFill>
                <a:latin typeface="Roboto"/>
                <a:ea typeface="Roboto"/>
                <a:cs typeface="Roboto"/>
                <a:sym typeface="Roboto"/>
              </a:defRPr>
            </a:lvl8pPr>
            <a:lvl9pPr lvl="8" rtl="0">
              <a:spcBef>
                <a:spcPts val="0"/>
              </a:spcBef>
              <a:spcAft>
                <a:spcPts val="0"/>
              </a:spcAft>
              <a:buClr>
                <a:srgbClr val="FF7B19"/>
              </a:buClr>
              <a:buSzPts val="6000"/>
              <a:buNone/>
              <a:defRPr>
                <a:solidFill>
                  <a:srgbClr val="FF7B19"/>
                </a:solidFill>
                <a:latin typeface="Roboto"/>
                <a:ea typeface="Roboto"/>
                <a:cs typeface="Roboto"/>
                <a:sym typeface="Roboto"/>
              </a:defRPr>
            </a:lvl9pPr>
          </a:lstStyle>
          <a:p/>
        </p:txBody>
      </p:sp>
      <p:sp>
        <p:nvSpPr>
          <p:cNvPr id="229" name="Google Shape;229;p37"/>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DB591E"/>
              </a:buClr>
              <a:buSzPts val="3600"/>
              <a:buFont typeface="Rubik Light"/>
              <a:buNone/>
              <a:defRPr sz="3600">
                <a:solidFill>
                  <a:srgbClr val="DB591E"/>
                </a:solidFill>
                <a:latin typeface="Rubik Light"/>
                <a:ea typeface="Rubik Light"/>
                <a:cs typeface="Rubik Light"/>
                <a:sym typeface="Rubik Light"/>
              </a:defRPr>
            </a:lvl1pPr>
            <a:lvl2pPr lvl="1"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2pPr>
            <a:lvl3pPr lvl="2"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3pPr>
            <a:lvl4pPr lvl="3"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4pPr>
            <a:lvl5pPr lvl="4"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5pPr>
            <a:lvl6pPr lvl="5"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6pPr>
            <a:lvl7pPr lvl="6"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7pPr>
            <a:lvl8pPr lvl="7"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8pPr>
            <a:lvl9pPr lvl="8"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9pPr>
          </a:lstStyle>
          <a:p/>
        </p:txBody>
      </p:sp>
      <p:cxnSp>
        <p:nvCxnSpPr>
          <p:cNvPr id="230" name="Google Shape;230;p37"/>
          <p:cNvCxnSpPr/>
          <p:nvPr/>
        </p:nvCxnSpPr>
        <p:spPr>
          <a:xfrm>
            <a:off x="359450" y="6285950"/>
            <a:ext cx="0" cy="3778500"/>
          </a:xfrm>
          <a:prstGeom prst="straightConnector1">
            <a:avLst/>
          </a:prstGeom>
          <a:noFill/>
          <a:ln cap="flat" cmpd="sng" w="9525">
            <a:solidFill>
              <a:srgbClr val="DB591E"/>
            </a:solidFill>
            <a:prstDash val="solid"/>
            <a:round/>
            <a:headEnd len="med" w="med" type="none"/>
            <a:tailEnd len="med" w="med" type="none"/>
          </a:ln>
        </p:spPr>
      </p:cxnSp>
      <p:sp>
        <p:nvSpPr>
          <p:cNvPr id="231" name="Google Shape;231;p37"/>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DB591E"/>
                </a:solidFill>
                <a:latin typeface="Space Grotesk"/>
                <a:ea typeface="Space Grotesk"/>
                <a:cs typeface="Space Grotesk"/>
                <a:sym typeface="Space Grotesk"/>
              </a:rPr>
              <a:t>Activity</a:t>
            </a:r>
            <a:endParaRPr b="1" sz="1600">
              <a:solidFill>
                <a:srgbClr val="DB591E"/>
              </a:solidFill>
              <a:latin typeface="Space Grotesk"/>
              <a:ea typeface="Space Grotesk"/>
              <a:cs typeface="Space Grotesk"/>
              <a:sym typeface="Space Grotesk"/>
            </a:endParaRPr>
          </a:p>
        </p:txBody>
      </p:sp>
      <p:sp>
        <p:nvSpPr>
          <p:cNvPr id="232" name="Google Shape;232;p37"/>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1pPr>
            <a:lvl2pPr lvl="1"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2pPr>
            <a:lvl3pPr lvl="2"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3pPr>
            <a:lvl4pPr lvl="3"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4pPr>
            <a:lvl5pPr lvl="4"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5pPr>
            <a:lvl6pPr lvl="5"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6pPr>
            <a:lvl7pPr lvl="6"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7pPr>
            <a:lvl8pPr lvl="7"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8pPr>
            <a:lvl9pPr lvl="8" rtl="0">
              <a:spcBef>
                <a:spcPts val="3200"/>
              </a:spcBef>
              <a:spcAft>
                <a:spcPts val="3200"/>
              </a:spcAft>
              <a:buClr>
                <a:srgbClr val="FF7B19"/>
              </a:buClr>
              <a:buSzPts val="1600"/>
              <a:buFont typeface="Space Grotesk"/>
              <a:buNone/>
              <a:defRPr sz="1600">
                <a:solidFill>
                  <a:srgbClr val="FF7B19"/>
                </a:solidFill>
                <a:latin typeface="Space Grotesk"/>
                <a:ea typeface="Space Grotesk"/>
                <a:cs typeface="Space Grotesk"/>
                <a:sym typeface="Space Grotesk"/>
              </a:defRPr>
            </a:lvl9pPr>
          </a:lstStyle>
          <a:p/>
        </p:txBody>
      </p:sp>
      <p:sp>
        <p:nvSpPr>
          <p:cNvPr id="233" name="Google Shape;233;p37"/>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p:cSld name="BLANK_1_1_1_1_3_1">
    <p:bg>
      <p:bgPr>
        <a:solidFill>
          <a:srgbClr val="D6FDFB">
            <a:alpha val="64310"/>
          </a:srgbClr>
        </a:solidFill>
      </p:bgPr>
    </p:bg>
    <p:spTree>
      <p:nvGrpSpPr>
        <p:cNvPr id="234" name="Shape 234"/>
        <p:cNvGrpSpPr/>
        <p:nvPr/>
      </p:nvGrpSpPr>
      <p:grpSpPr>
        <a:xfrm>
          <a:off x="0" y="0"/>
          <a:ext cx="0" cy="0"/>
          <a:chOff x="0" y="0"/>
          <a:chExt cx="0" cy="0"/>
        </a:xfrm>
      </p:grpSpPr>
      <p:sp>
        <p:nvSpPr>
          <p:cNvPr id="235" name="Google Shape;235;p38"/>
          <p:cNvSpPr txBox="1"/>
          <p:nvPr>
            <p:ph type="title"/>
          </p:nvPr>
        </p:nvSpPr>
        <p:spPr>
          <a:xfrm>
            <a:off x="680625" y="688701"/>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4800"/>
              <a:buNone/>
              <a:defRPr sz="4800">
                <a:solidFill>
                  <a:srgbClr val="19B2BA"/>
                </a:solidFill>
              </a:defRPr>
            </a:lvl1pPr>
            <a:lvl2pPr lvl="1" rtl="0">
              <a:spcBef>
                <a:spcPts val="0"/>
              </a:spcBef>
              <a:spcAft>
                <a:spcPts val="0"/>
              </a:spcAft>
              <a:buClr>
                <a:srgbClr val="19B2BA"/>
              </a:buClr>
              <a:buSzPts val="6000"/>
              <a:buNone/>
              <a:defRPr>
                <a:solidFill>
                  <a:srgbClr val="19B2BA"/>
                </a:solidFill>
                <a:latin typeface="Roboto"/>
                <a:ea typeface="Roboto"/>
                <a:cs typeface="Roboto"/>
                <a:sym typeface="Roboto"/>
              </a:defRPr>
            </a:lvl2pPr>
            <a:lvl3pPr lvl="2" rtl="0">
              <a:spcBef>
                <a:spcPts val="0"/>
              </a:spcBef>
              <a:spcAft>
                <a:spcPts val="0"/>
              </a:spcAft>
              <a:buClr>
                <a:srgbClr val="19B2BA"/>
              </a:buClr>
              <a:buSzPts val="6000"/>
              <a:buNone/>
              <a:defRPr>
                <a:solidFill>
                  <a:srgbClr val="19B2BA"/>
                </a:solidFill>
                <a:latin typeface="Roboto"/>
                <a:ea typeface="Roboto"/>
                <a:cs typeface="Roboto"/>
                <a:sym typeface="Roboto"/>
              </a:defRPr>
            </a:lvl3pPr>
            <a:lvl4pPr lvl="3" rtl="0">
              <a:spcBef>
                <a:spcPts val="0"/>
              </a:spcBef>
              <a:spcAft>
                <a:spcPts val="0"/>
              </a:spcAft>
              <a:buClr>
                <a:srgbClr val="19B2BA"/>
              </a:buClr>
              <a:buSzPts val="6000"/>
              <a:buNone/>
              <a:defRPr>
                <a:solidFill>
                  <a:srgbClr val="19B2BA"/>
                </a:solidFill>
                <a:latin typeface="Roboto"/>
                <a:ea typeface="Roboto"/>
                <a:cs typeface="Roboto"/>
                <a:sym typeface="Roboto"/>
              </a:defRPr>
            </a:lvl4pPr>
            <a:lvl5pPr lvl="4" rtl="0">
              <a:spcBef>
                <a:spcPts val="0"/>
              </a:spcBef>
              <a:spcAft>
                <a:spcPts val="0"/>
              </a:spcAft>
              <a:buClr>
                <a:srgbClr val="19B2BA"/>
              </a:buClr>
              <a:buSzPts val="6000"/>
              <a:buNone/>
              <a:defRPr>
                <a:solidFill>
                  <a:srgbClr val="19B2BA"/>
                </a:solidFill>
                <a:latin typeface="Roboto"/>
                <a:ea typeface="Roboto"/>
                <a:cs typeface="Roboto"/>
                <a:sym typeface="Roboto"/>
              </a:defRPr>
            </a:lvl5pPr>
            <a:lvl6pPr lvl="5" rtl="0">
              <a:spcBef>
                <a:spcPts val="0"/>
              </a:spcBef>
              <a:spcAft>
                <a:spcPts val="0"/>
              </a:spcAft>
              <a:buClr>
                <a:srgbClr val="19B2BA"/>
              </a:buClr>
              <a:buSzPts val="6000"/>
              <a:buNone/>
              <a:defRPr>
                <a:solidFill>
                  <a:srgbClr val="19B2BA"/>
                </a:solidFill>
                <a:latin typeface="Roboto"/>
                <a:ea typeface="Roboto"/>
                <a:cs typeface="Roboto"/>
                <a:sym typeface="Roboto"/>
              </a:defRPr>
            </a:lvl6pPr>
            <a:lvl7pPr lvl="6" rtl="0">
              <a:spcBef>
                <a:spcPts val="0"/>
              </a:spcBef>
              <a:spcAft>
                <a:spcPts val="0"/>
              </a:spcAft>
              <a:buClr>
                <a:srgbClr val="19B2BA"/>
              </a:buClr>
              <a:buSzPts val="6000"/>
              <a:buNone/>
              <a:defRPr>
                <a:solidFill>
                  <a:srgbClr val="19B2BA"/>
                </a:solidFill>
                <a:latin typeface="Roboto"/>
                <a:ea typeface="Roboto"/>
                <a:cs typeface="Roboto"/>
                <a:sym typeface="Roboto"/>
              </a:defRPr>
            </a:lvl7pPr>
            <a:lvl8pPr lvl="7" rtl="0">
              <a:spcBef>
                <a:spcPts val="0"/>
              </a:spcBef>
              <a:spcAft>
                <a:spcPts val="0"/>
              </a:spcAft>
              <a:buClr>
                <a:srgbClr val="19B2BA"/>
              </a:buClr>
              <a:buSzPts val="6000"/>
              <a:buNone/>
              <a:defRPr>
                <a:solidFill>
                  <a:srgbClr val="19B2BA"/>
                </a:solidFill>
                <a:latin typeface="Roboto"/>
                <a:ea typeface="Roboto"/>
                <a:cs typeface="Roboto"/>
                <a:sym typeface="Roboto"/>
              </a:defRPr>
            </a:lvl8pPr>
            <a:lvl9pPr lvl="8" rtl="0">
              <a:spcBef>
                <a:spcPts val="0"/>
              </a:spcBef>
              <a:spcAft>
                <a:spcPts val="0"/>
              </a:spcAft>
              <a:buClr>
                <a:srgbClr val="19B2BA"/>
              </a:buClr>
              <a:buSzPts val="6000"/>
              <a:buNone/>
              <a:defRPr>
                <a:solidFill>
                  <a:srgbClr val="19B2BA"/>
                </a:solidFill>
                <a:latin typeface="Roboto"/>
                <a:ea typeface="Roboto"/>
                <a:cs typeface="Roboto"/>
                <a:sym typeface="Roboto"/>
              </a:defRPr>
            </a:lvl9pPr>
          </a:lstStyle>
          <a:p/>
        </p:txBody>
      </p:sp>
      <p:sp>
        <p:nvSpPr>
          <p:cNvPr id="236" name="Google Shape;236;p38"/>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027980"/>
              </a:buClr>
              <a:buSzPts val="3600"/>
              <a:buFont typeface="Rubik Light"/>
              <a:buNone/>
              <a:defRPr sz="3600">
                <a:solidFill>
                  <a:srgbClr val="027980"/>
                </a:solidFill>
                <a:latin typeface="Rubik Light"/>
                <a:ea typeface="Rubik Light"/>
                <a:cs typeface="Rubik Light"/>
                <a:sym typeface="Rubik Light"/>
              </a:defRPr>
            </a:lvl1pPr>
            <a:lvl2pPr lvl="1"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2pPr>
            <a:lvl3pPr lvl="2"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3pPr>
            <a:lvl4pPr lvl="3"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4pPr>
            <a:lvl5pPr lvl="4"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5pPr>
            <a:lvl6pPr lvl="5"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6pPr>
            <a:lvl7pPr lvl="6"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7pPr>
            <a:lvl8pPr lvl="7"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8pPr>
            <a:lvl9pPr lvl="8"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9pPr>
          </a:lstStyle>
          <a:p/>
        </p:txBody>
      </p:sp>
      <p:cxnSp>
        <p:nvCxnSpPr>
          <p:cNvPr id="237" name="Google Shape;237;p38"/>
          <p:cNvCxnSpPr/>
          <p:nvPr/>
        </p:nvCxnSpPr>
        <p:spPr>
          <a:xfrm>
            <a:off x="359450" y="6285950"/>
            <a:ext cx="0" cy="3778500"/>
          </a:xfrm>
          <a:prstGeom prst="straightConnector1">
            <a:avLst/>
          </a:prstGeom>
          <a:noFill/>
          <a:ln cap="flat" cmpd="sng" w="9525">
            <a:solidFill>
              <a:srgbClr val="027980"/>
            </a:solidFill>
            <a:prstDash val="solid"/>
            <a:round/>
            <a:headEnd len="med" w="med" type="none"/>
            <a:tailEnd len="med" w="med" type="none"/>
          </a:ln>
        </p:spPr>
      </p:cxnSp>
      <p:sp>
        <p:nvSpPr>
          <p:cNvPr id="238" name="Google Shape;238;p38"/>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027980"/>
                </a:solidFill>
                <a:latin typeface="Space Grotesk"/>
                <a:ea typeface="Space Grotesk"/>
                <a:cs typeface="Space Grotesk"/>
                <a:sym typeface="Space Grotesk"/>
              </a:rPr>
              <a:t>Activity</a:t>
            </a:r>
            <a:endParaRPr b="1" sz="1600">
              <a:solidFill>
                <a:srgbClr val="027980"/>
              </a:solidFill>
              <a:latin typeface="Space Grotesk"/>
              <a:ea typeface="Space Grotesk"/>
              <a:cs typeface="Space Grotesk"/>
              <a:sym typeface="Space Grotesk"/>
            </a:endParaRPr>
          </a:p>
        </p:txBody>
      </p:sp>
      <p:sp>
        <p:nvSpPr>
          <p:cNvPr id="239" name="Google Shape;239;p38"/>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1pPr>
            <a:lvl2pPr lvl="1"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2pPr>
            <a:lvl3pPr lvl="2"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3pPr>
            <a:lvl4pPr lvl="3"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4pPr>
            <a:lvl5pPr lvl="4"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5pPr>
            <a:lvl6pPr lvl="5"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6pPr>
            <a:lvl7pPr lvl="6"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7pPr>
            <a:lvl8pPr lvl="7"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8pPr>
            <a:lvl9pPr lvl="8" rtl="0">
              <a:spcBef>
                <a:spcPts val="3200"/>
              </a:spcBef>
              <a:spcAft>
                <a:spcPts val="3200"/>
              </a:spcAft>
              <a:buClr>
                <a:srgbClr val="19B2BA"/>
              </a:buClr>
              <a:buSzPts val="1600"/>
              <a:buFont typeface="Space Grotesk"/>
              <a:buNone/>
              <a:defRPr sz="1600">
                <a:solidFill>
                  <a:srgbClr val="19B2BA"/>
                </a:solidFill>
                <a:latin typeface="Space Grotesk"/>
                <a:ea typeface="Space Grotesk"/>
                <a:cs typeface="Space Grotesk"/>
                <a:sym typeface="Space Grotesk"/>
              </a:defRPr>
            </a:lvl9pPr>
          </a:lstStyle>
          <a:p/>
        </p:txBody>
      </p:sp>
      <p:sp>
        <p:nvSpPr>
          <p:cNvPr id="240" name="Google Shape;240;p38"/>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1">
  <p:cSld name="BLANK_1_1_1_1_3_1_1">
    <p:bg>
      <p:bgPr>
        <a:solidFill>
          <a:srgbClr val="EDFFCE">
            <a:alpha val="64310"/>
          </a:srgbClr>
        </a:solidFill>
      </p:bgPr>
    </p:bg>
    <p:spTree>
      <p:nvGrpSpPr>
        <p:cNvPr id="241" name="Shape 241"/>
        <p:cNvGrpSpPr/>
        <p:nvPr/>
      </p:nvGrpSpPr>
      <p:grpSpPr>
        <a:xfrm>
          <a:off x="0" y="0"/>
          <a:ext cx="0" cy="0"/>
          <a:chOff x="0" y="0"/>
          <a:chExt cx="0" cy="0"/>
        </a:xfrm>
      </p:grpSpPr>
      <p:sp>
        <p:nvSpPr>
          <p:cNvPr id="242" name="Google Shape;242;p39"/>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4800"/>
              <a:buNone/>
              <a:defRPr sz="4800">
                <a:solidFill>
                  <a:srgbClr val="8FDC09"/>
                </a:solidFill>
              </a:defRPr>
            </a:lvl1pPr>
            <a:lvl2pPr lvl="1" rtl="0">
              <a:spcBef>
                <a:spcPts val="0"/>
              </a:spcBef>
              <a:spcAft>
                <a:spcPts val="0"/>
              </a:spcAft>
              <a:buClr>
                <a:srgbClr val="8FDC09"/>
              </a:buClr>
              <a:buSzPts val="6000"/>
              <a:buNone/>
              <a:defRPr>
                <a:solidFill>
                  <a:srgbClr val="8FDC09"/>
                </a:solidFill>
                <a:latin typeface="Roboto"/>
                <a:ea typeface="Roboto"/>
                <a:cs typeface="Roboto"/>
                <a:sym typeface="Roboto"/>
              </a:defRPr>
            </a:lvl2pPr>
            <a:lvl3pPr lvl="2" rtl="0">
              <a:spcBef>
                <a:spcPts val="0"/>
              </a:spcBef>
              <a:spcAft>
                <a:spcPts val="0"/>
              </a:spcAft>
              <a:buClr>
                <a:srgbClr val="8FDC09"/>
              </a:buClr>
              <a:buSzPts val="6000"/>
              <a:buNone/>
              <a:defRPr>
                <a:solidFill>
                  <a:srgbClr val="8FDC09"/>
                </a:solidFill>
                <a:latin typeface="Roboto"/>
                <a:ea typeface="Roboto"/>
                <a:cs typeface="Roboto"/>
                <a:sym typeface="Roboto"/>
              </a:defRPr>
            </a:lvl3pPr>
            <a:lvl4pPr lvl="3" rtl="0">
              <a:spcBef>
                <a:spcPts val="0"/>
              </a:spcBef>
              <a:spcAft>
                <a:spcPts val="0"/>
              </a:spcAft>
              <a:buClr>
                <a:srgbClr val="8FDC09"/>
              </a:buClr>
              <a:buSzPts val="6000"/>
              <a:buNone/>
              <a:defRPr>
                <a:solidFill>
                  <a:srgbClr val="8FDC09"/>
                </a:solidFill>
                <a:latin typeface="Roboto"/>
                <a:ea typeface="Roboto"/>
                <a:cs typeface="Roboto"/>
                <a:sym typeface="Roboto"/>
              </a:defRPr>
            </a:lvl4pPr>
            <a:lvl5pPr lvl="4" rtl="0">
              <a:spcBef>
                <a:spcPts val="0"/>
              </a:spcBef>
              <a:spcAft>
                <a:spcPts val="0"/>
              </a:spcAft>
              <a:buClr>
                <a:srgbClr val="8FDC09"/>
              </a:buClr>
              <a:buSzPts val="6000"/>
              <a:buNone/>
              <a:defRPr>
                <a:solidFill>
                  <a:srgbClr val="8FDC09"/>
                </a:solidFill>
                <a:latin typeface="Roboto"/>
                <a:ea typeface="Roboto"/>
                <a:cs typeface="Roboto"/>
                <a:sym typeface="Roboto"/>
              </a:defRPr>
            </a:lvl5pPr>
            <a:lvl6pPr lvl="5" rtl="0">
              <a:spcBef>
                <a:spcPts val="0"/>
              </a:spcBef>
              <a:spcAft>
                <a:spcPts val="0"/>
              </a:spcAft>
              <a:buClr>
                <a:srgbClr val="8FDC09"/>
              </a:buClr>
              <a:buSzPts val="6000"/>
              <a:buNone/>
              <a:defRPr>
                <a:solidFill>
                  <a:srgbClr val="8FDC09"/>
                </a:solidFill>
                <a:latin typeface="Roboto"/>
                <a:ea typeface="Roboto"/>
                <a:cs typeface="Roboto"/>
                <a:sym typeface="Roboto"/>
              </a:defRPr>
            </a:lvl6pPr>
            <a:lvl7pPr lvl="6" rtl="0">
              <a:spcBef>
                <a:spcPts val="0"/>
              </a:spcBef>
              <a:spcAft>
                <a:spcPts val="0"/>
              </a:spcAft>
              <a:buClr>
                <a:srgbClr val="8FDC09"/>
              </a:buClr>
              <a:buSzPts val="6000"/>
              <a:buNone/>
              <a:defRPr>
                <a:solidFill>
                  <a:srgbClr val="8FDC09"/>
                </a:solidFill>
                <a:latin typeface="Roboto"/>
                <a:ea typeface="Roboto"/>
                <a:cs typeface="Roboto"/>
                <a:sym typeface="Roboto"/>
              </a:defRPr>
            </a:lvl7pPr>
            <a:lvl8pPr lvl="7" rtl="0">
              <a:spcBef>
                <a:spcPts val="0"/>
              </a:spcBef>
              <a:spcAft>
                <a:spcPts val="0"/>
              </a:spcAft>
              <a:buClr>
                <a:srgbClr val="8FDC09"/>
              </a:buClr>
              <a:buSzPts val="6000"/>
              <a:buNone/>
              <a:defRPr>
                <a:solidFill>
                  <a:srgbClr val="8FDC09"/>
                </a:solidFill>
                <a:latin typeface="Roboto"/>
                <a:ea typeface="Roboto"/>
                <a:cs typeface="Roboto"/>
                <a:sym typeface="Roboto"/>
              </a:defRPr>
            </a:lvl8pPr>
            <a:lvl9pPr lvl="8" rtl="0">
              <a:spcBef>
                <a:spcPts val="0"/>
              </a:spcBef>
              <a:spcAft>
                <a:spcPts val="0"/>
              </a:spcAft>
              <a:buClr>
                <a:srgbClr val="8FDC09"/>
              </a:buClr>
              <a:buSzPts val="6000"/>
              <a:buNone/>
              <a:defRPr>
                <a:solidFill>
                  <a:srgbClr val="8FDC09"/>
                </a:solidFill>
                <a:latin typeface="Roboto"/>
                <a:ea typeface="Roboto"/>
                <a:cs typeface="Roboto"/>
                <a:sym typeface="Roboto"/>
              </a:defRPr>
            </a:lvl9pPr>
          </a:lstStyle>
          <a:p/>
        </p:txBody>
      </p:sp>
      <p:sp>
        <p:nvSpPr>
          <p:cNvPr id="243" name="Google Shape;243;p39"/>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71A318"/>
              </a:buClr>
              <a:buSzPts val="3600"/>
              <a:buFont typeface="Rubik Light"/>
              <a:buNone/>
              <a:defRPr sz="3600">
                <a:solidFill>
                  <a:srgbClr val="71A318"/>
                </a:solidFill>
                <a:latin typeface="Rubik Light"/>
                <a:ea typeface="Rubik Light"/>
                <a:cs typeface="Rubik Light"/>
                <a:sym typeface="Rubik Light"/>
              </a:defRPr>
            </a:lvl1pPr>
            <a:lvl2pPr lvl="1"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2pPr>
            <a:lvl3pPr lvl="2"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3pPr>
            <a:lvl4pPr lvl="3"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4pPr>
            <a:lvl5pPr lvl="4"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5pPr>
            <a:lvl6pPr lvl="5"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6pPr>
            <a:lvl7pPr lvl="6"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7pPr>
            <a:lvl8pPr lvl="7"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8pPr>
            <a:lvl9pPr lvl="8"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9pPr>
          </a:lstStyle>
          <a:p/>
        </p:txBody>
      </p:sp>
      <p:cxnSp>
        <p:nvCxnSpPr>
          <p:cNvPr id="244" name="Google Shape;244;p39"/>
          <p:cNvCxnSpPr/>
          <p:nvPr/>
        </p:nvCxnSpPr>
        <p:spPr>
          <a:xfrm>
            <a:off x="359450" y="6285950"/>
            <a:ext cx="0" cy="3778500"/>
          </a:xfrm>
          <a:prstGeom prst="straightConnector1">
            <a:avLst/>
          </a:prstGeom>
          <a:noFill/>
          <a:ln cap="flat" cmpd="sng" w="9525">
            <a:solidFill>
              <a:srgbClr val="71A318"/>
            </a:solidFill>
            <a:prstDash val="solid"/>
            <a:round/>
            <a:headEnd len="med" w="med" type="none"/>
            <a:tailEnd len="med" w="med" type="none"/>
          </a:ln>
        </p:spPr>
      </p:cxnSp>
      <p:sp>
        <p:nvSpPr>
          <p:cNvPr id="245" name="Google Shape;245;p39"/>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1A318"/>
                </a:solidFill>
                <a:latin typeface="Space Grotesk"/>
                <a:ea typeface="Space Grotesk"/>
                <a:cs typeface="Space Grotesk"/>
                <a:sym typeface="Space Grotesk"/>
              </a:rPr>
              <a:t>Activity</a:t>
            </a:r>
            <a:endParaRPr b="1" sz="1600">
              <a:solidFill>
                <a:srgbClr val="71A318"/>
              </a:solidFill>
              <a:latin typeface="Space Grotesk"/>
              <a:ea typeface="Space Grotesk"/>
              <a:cs typeface="Space Grotesk"/>
              <a:sym typeface="Space Grotesk"/>
            </a:endParaRPr>
          </a:p>
        </p:txBody>
      </p:sp>
      <p:sp>
        <p:nvSpPr>
          <p:cNvPr id="246" name="Google Shape;246;p39"/>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1pPr>
            <a:lvl2pPr lvl="1"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2pPr>
            <a:lvl3pPr lvl="2"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3pPr>
            <a:lvl4pPr lvl="3"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4pPr>
            <a:lvl5pPr lvl="4"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5pPr>
            <a:lvl6pPr lvl="5"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6pPr>
            <a:lvl7pPr lvl="6"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7pPr>
            <a:lvl8pPr lvl="7"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8pPr>
            <a:lvl9pPr lvl="8" rtl="0">
              <a:spcBef>
                <a:spcPts val="3200"/>
              </a:spcBef>
              <a:spcAft>
                <a:spcPts val="3200"/>
              </a:spcAft>
              <a:buClr>
                <a:srgbClr val="8FDC09"/>
              </a:buClr>
              <a:buSzPts val="1600"/>
              <a:buFont typeface="Space Grotesk"/>
              <a:buNone/>
              <a:defRPr sz="1600">
                <a:solidFill>
                  <a:srgbClr val="8FDC09"/>
                </a:solidFill>
                <a:latin typeface="Space Grotesk"/>
                <a:ea typeface="Space Grotesk"/>
                <a:cs typeface="Space Grotesk"/>
                <a:sym typeface="Space Grotesk"/>
              </a:defRPr>
            </a:lvl9pPr>
          </a:lstStyle>
          <a:p/>
        </p:txBody>
      </p:sp>
      <p:sp>
        <p:nvSpPr>
          <p:cNvPr id="247" name="Google Shape;247;p39"/>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1">
  <p:cSld name="BLANK_1_1_1_1_2">
    <p:bg>
      <p:bgPr>
        <a:gradFill>
          <a:gsLst>
            <a:gs pos="0">
              <a:srgbClr val="3C4F50"/>
            </a:gs>
            <a:gs pos="25000">
              <a:srgbClr val="232629"/>
            </a:gs>
            <a:gs pos="54000">
              <a:srgbClr val="232629"/>
            </a:gs>
            <a:gs pos="100000">
              <a:srgbClr val="232629"/>
            </a:gs>
          </a:gsLst>
          <a:lin ang="5400012" scaled="0"/>
        </a:gradFill>
      </p:bgPr>
    </p:bg>
    <p:spTree>
      <p:nvGrpSpPr>
        <p:cNvPr id="248" name="Shape 248"/>
        <p:cNvGrpSpPr/>
        <p:nvPr/>
      </p:nvGrpSpPr>
      <p:grpSpPr>
        <a:xfrm>
          <a:off x="0" y="0"/>
          <a:ext cx="0" cy="0"/>
          <a:chOff x="0" y="0"/>
          <a:chExt cx="0" cy="0"/>
        </a:xfrm>
      </p:grpSpPr>
      <p:pic>
        <p:nvPicPr>
          <p:cNvPr id="249" name="Google Shape;249;p40"/>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pic>
        <p:nvPicPr>
          <p:cNvPr id="250" name="Google Shape;250;p40"/>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51" name="Google Shape;251;p40"/>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2pPr>
            <a:lvl3pPr lvl="2"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3pPr>
            <a:lvl4pPr lvl="3"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4pPr>
            <a:lvl5pPr lvl="4"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5pPr>
            <a:lvl6pPr lvl="5" rtl="0">
              <a:spcBef>
                <a:spcPts val="3200"/>
              </a:spcBef>
              <a:spcAft>
                <a:spcPts val="0"/>
              </a:spcAft>
              <a:buClr>
                <a:srgbClr val="F1F7F7"/>
              </a:buClr>
              <a:buSzPts val="2200"/>
              <a:buNone/>
              <a:defRPr sz="2200">
                <a:solidFill>
                  <a:srgbClr val="F1F7F7"/>
                </a:solidFill>
              </a:defRPr>
            </a:lvl6pPr>
            <a:lvl7pPr lvl="6" rtl="0">
              <a:spcBef>
                <a:spcPts val="3200"/>
              </a:spcBef>
              <a:spcAft>
                <a:spcPts val="0"/>
              </a:spcAft>
              <a:buClr>
                <a:srgbClr val="F1F7F7"/>
              </a:buClr>
              <a:buSzPts val="2200"/>
              <a:buNone/>
              <a:defRPr sz="2200">
                <a:solidFill>
                  <a:srgbClr val="F1F7F7"/>
                </a:solidFill>
              </a:defRPr>
            </a:lvl7pPr>
            <a:lvl8pPr lvl="7" rtl="0">
              <a:spcBef>
                <a:spcPts val="3200"/>
              </a:spcBef>
              <a:spcAft>
                <a:spcPts val="0"/>
              </a:spcAft>
              <a:buClr>
                <a:srgbClr val="F1F7F7"/>
              </a:buClr>
              <a:buSzPts val="2200"/>
              <a:buNone/>
              <a:defRPr sz="2200">
                <a:solidFill>
                  <a:srgbClr val="F1F7F7"/>
                </a:solidFill>
              </a:defRPr>
            </a:lvl8pPr>
            <a:lvl9pPr lvl="8" rtl="0">
              <a:spcBef>
                <a:spcPts val="3200"/>
              </a:spcBef>
              <a:spcAft>
                <a:spcPts val="3200"/>
              </a:spcAft>
              <a:buClr>
                <a:srgbClr val="F1F7F7"/>
              </a:buClr>
              <a:buSzPts val="2200"/>
              <a:buNone/>
              <a:defRPr sz="2200">
                <a:solidFill>
                  <a:srgbClr val="F1F7F7"/>
                </a:solidFill>
              </a:defRPr>
            </a:lvl9pPr>
          </a:lstStyle>
          <a:p/>
        </p:txBody>
      </p:sp>
      <p:sp>
        <p:nvSpPr>
          <p:cNvPr id="252" name="Google Shape;252;p40"/>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6000"/>
              <a:buNone/>
              <a:defRPr>
                <a:latin typeface="Roboto"/>
                <a:ea typeface="Roboto"/>
                <a:cs typeface="Roboto"/>
                <a:sym typeface="Roboto"/>
              </a:defRPr>
            </a:lvl2pPr>
            <a:lvl3pPr lvl="2" rtl="0">
              <a:spcBef>
                <a:spcPts val="0"/>
              </a:spcBef>
              <a:spcAft>
                <a:spcPts val="0"/>
              </a:spcAft>
              <a:buSzPts val="6000"/>
              <a:buNone/>
              <a:defRPr>
                <a:latin typeface="Roboto"/>
                <a:ea typeface="Roboto"/>
                <a:cs typeface="Roboto"/>
                <a:sym typeface="Roboto"/>
              </a:defRPr>
            </a:lvl3pPr>
            <a:lvl4pPr lvl="3" rtl="0">
              <a:spcBef>
                <a:spcPts val="0"/>
              </a:spcBef>
              <a:spcAft>
                <a:spcPts val="0"/>
              </a:spcAft>
              <a:buSzPts val="6000"/>
              <a:buNone/>
              <a:defRPr>
                <a:latin typeface="Roboto"/>
                <a:ea typeface="Roboto"/>
                <a:cs typeface="Roboto"/>
                <a:sym typeface="Roboto"/>
              </a:defRPr>
            </a:lvl4pPr>
            <a:lvl5pPr lvl="4" rtl="0">
              <a:spcBef>
                <a:spcPts val="0"/>
              </a:spcBef>
              <a:spcAft>
                <a:spcPts val="0"/>
              </a:spcAft>
              <a:buSzPts val="6000"/>
              <a:buNone/>
              <a:defRPr>
                <a:latin typeface="Roboto"/>
                <a:ea typeface="Roboto"/>
                <a:cs typeface="Roboto"/>
                <a:sym typeface="Roboto"/>
              </a:defRPr>
            </a:lvl5pPr>
            <a:lvl6pPr lvl="5" rtl="0">
              <a:spcBef>
                <a:spcPts val="0"/>
              </a:spcBef>
              <a:spcAft>
                <a:spcPts val="0"/>
              </a:spcAft>
              <a:buSzPts val="6000"/>
              <a:buNone/>
              <a:defRPr>
                <a:latin typeface="Roboto"/>
                <a:ea typeface="Roboto"/>
                <a:cs typeface="Roboto"/>
                <a:sym typeface="Roboto"/>
              </a:defRPr>
            </a:lvl6pPr>
            <a:lvl7pPr lvl="6" rtl="0">
              <a:spcBef>
                <a:spcPts val="0"/>
              </a:spcBef>
              <a:spcAft>
                <a:spcPts val="0"/>
              </a:spcAft>
              <a:buSzPts val="6000"/>
              <a:buNone/>
              <a:defRPr>
                <a:latin typeface="Roboto"/>
                <a:ea typeface="Roboto"/>
                <a:cs typeface="Roboto"/>
                <a:sym typeface="Roboto"/>
              </a:defRPr>
            </a:lvl7pPr>
            <a:lvl8pPr lvl="7" rtl="0">
              <a:spcBef>
                <a:spcPts val="0"/>
              </a:spcBef>
              <a:spcAft>
                <a:spcPts val="0"/>
              </a:spcAft>
              <a:buSzPts val="6000"/>
              <a:buNone/>
              <a:defRPr>
                <a:latin typeface="Roboto"/>
                <a:ea typeface="Roboto"/>
                <a:cs typeface="Roboto"/>
                <a:sym typeface="Roboto"/>
              </a:defRPr>
            </a:lvl8pPr>
            <a:lvl9pPr lvl="8" rtl="0">
              <a:spcBef>
                <a:spcPts val="0"/>
              </a:spcBef>
              <a:spcAft>
                <a:spcPts val="0"/>
              </a:spcAft>
              <a:buSzPts val="6000"/>
              <a:buNone/>
              <a:defRPr>
                <a:latin typeface="Roboto"/>
                <a:ea typeface="Roboto"/>
                <a:cs typeface="Roboto"/>
                <a:sym typeface="Roboto"/>
              </a:defRPr>
            </a:lvl9pPr>
          </a:lstStyle>
          <a:p/>
        </p:txBody>
      </p:sp>
      <p:sp>
        <p:nvSpPr>
          <p:cNvPr id="253" name="Google Shape;253;p40"/>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3600"/>
              <a:buFont typeface="Rubik Light"/>
              <a:buNone/>
              <a:defRPr sz="3600">
                <a:solidFill>
                  <a:srgbClr val="CDDCDC"/>
                </a:solidFill>
                <a:latin typeface="Rubik Light"/>
                <a:ea typeface="Rubik Light"/>
                <a:cs typeface="Rubik Light"/>
                <a:sym typeface="Rubik Light"/>
              </a:defRPr>
            </a:lvl1pPr>
            <a:lvl2pPr lvl="1" rtl="0">
              <a:spcBef>
                <a:spcPts val="0"/>
              </a:spcBef>
              <a:spcAft>
                <a:spcPts val="0"/>
              </a:spcAft>
              <a:buSzPts val="6000"/>
              <a:buFont typeface="Rubik Light"/>
              <a:buNone/>
              <a:defRPr>
                <a:latin typeface="Rubik Light"/>
                <a:ea typeface="Rubik Light"/>
                <a:cs typeface="Rubik Light"/>
                <a:sym typeface="Rubik Light"/>
              </a:defRPr>
            </a:lvl2pPr>
            <a:lvl3pPr lvl="2" rtl="0">
              <a:spcBef>
                <a:spcPts val="0"/>
              </a:spcBef>
              <a:spcAft>
                <a:spcPts val="0"/>
              </a:spcAft>
              <a:buSzPts val="6000"/>
              <a:buFont typeface="Rubik Light"/>
              <a:buNone/>
              <a:defRPr>
                <a:latin typeface="Rubik Light"/>
                <a:ea typeface="Rubik Light"/>
                <a:cs typeface="Rubik Light"/>
                <a:sym typeface="Rubik Light"/>
              </a:defRPr>
            </a:lvl3pPr>
            <a:lvl4pPr lvl="3" rtl="0">
              <a:spcBef>
                <a:spcPts val="0"/>
              </a:spcBef>
              <a:spcAft>
                <a:spcPts val="0"/>
              </a:spcAft>
              <a:buSzPts val="6000"/>
              <a:buFont typeface="Rubik Light"/>
              <a:buNone/>
              <a:defRPr>
                <a:latin typeface="Rubik Light"/>
                <a:ea typeface="Rubik Light"/>
                <a:cs typeface="Rubik Light"/>
                <a:sym typeface="Rubik Light"/>
              </a:defRPr>
            </a:lvl4pPr>
            <a:lvl5pPr lvl="4" rtl="0">
              <a:spcBef>
                <a:spcPts val="0"/>
              </a:spcBef>
              <a:spcAft>
                <a:spcPts val="0"/>
              </a:spcAft>
              <a:buSzPts val="6000"/>
              <a:buFont typeface="Rubik Light"/>
              <a:buNone/>
              <a:defRPr>
                <a:latin typeface="Rubik Light"/>
                <a:ea typeface="Rubik Light"/>
                <a:cs typeface="Rubik Light"/>
                <a:sym typeface="Rubik Light"/>
              </a:defRPr>
            </a:lvl5pPr>
            <a:lvl6pPr lvl="5" rtl="0">
              <a:spcBef>
                <a:spcPts val="0"/>
              </a:spcBef>
              <a:spcAft>
                <a:spcPts val="0"/>
              </a:spcAft>
              <a:buSzPts val="6000"/>
              <a:buFont typeface="Rubik Light"/>
              <a:buNone/>
              <a:defRPr>
                <a:latin typeface="Rubik Light"/>
                <a:ea typeface="Rubik Light"/>
                <a:cs typeface="Rubik Light"/>
                <a:sym typeface="Rubik Light"/>
              </a:defRPr>
            </a:lvl6pPr>
            <a:lvl7pPr lvl="6" rtl="0">
              <a:spcBef>
                <a:spcPts val="0"/>
              </a:spcBef>
              <a:spcAft>
                <a:spcPts val="0"/>
              </a:spcAft>
              <a:buSzPts val="6000"/>
              <a:buFont typeface="Rubik Light"/>
              <a:buNone/>
              <a:defRPr>
                <a:latin typeface="Rubik Light"/>
                <a:ea typeface="Rubik Light"/>
                <a:cs typeface="Rubik Light"/>
                <a:sym typeface="Rubik Light"/>
              </a:defRPr>
            </a:lvl7pPr>
            <a:lvl8pPr lvl="7" rtl="0">
              <a:spcBef>
                <a:spcPts val="0"/>
              </a:spcBef>
              <a:spcAft>
                <a:spcPts val="0"/>
              </a:spcAft>
              <a:buSzPts val="6000"/>
              <a:buFont typeface="Rubik Light"/>
              <a:buNone/>
              <a:defRPr>
                <a:latin typeface="Rubik Light"/>
                <a:ea typeface="Rubik Light"/>
                <a:cs typeface="Rubik Light"/>
                <a:sym typeface="Rubik Light"/>
              </a:defRPr>
            </a:lvl8pPr>
            <a:lvl9pPr lvl="8" rtl="0">
              <a:spcBef>
                <a:spcPts val="0"/>
              </a:spcBef>
              <a:spcAft>
                <a:spcPts val="0"/>
              </a:spcAft>
              <a:buSzPts val="6000"/>
              <a:buFont typeface="Rubik Light"/>
              <a:buNone/>
              <a:defRPr>
                <a:latin typeface="Rubik Light"/>
                <a:ea typeface="Rubik Light"/>
                <a:cs typeface="Rubik Light"/>
                <a:sym typeface="Rubik Light"/>
              </a:defRPr>
            </a:lvl9pPr>
          </a:lstStyle>
          <a:p/>
        </p:txBody>
      </p:sp>
      <p:cxnSp>
        <p:nvCxnSpPr>
          <p:cNvPr id="254" name="Google Shape;254;p40"/>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55" name="Google Shape;255;p40"/>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56" name="Google Shape;256;p40"/>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
        <p:nvSpPr>
          <p:cNvPr id="257" name="Google Shape;257;p40"/>
          <p:cNvSpPr txBox="1"/>
          <p:nvPr>
            <p:ph idx="4"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Introduction">
  <p:cSld name="TITLE_2_1">
    <p:bg>
      <p:bgPr>
        <a:solidFill>
          <a:srgbClr val="090B0C"/>
        </a:solidFill>
      </p:bgPr>
    </p:bg>
    <p:spTree>
      <p:nvGrpSpPr>
        <p:cNvPr id="25" name="Shape 25"/>
        <p:cNvGrpSpPr/>
        <p:nvPr/>
      </p:nvGrpSpPr>
      <p:grpSpPr>
        <a:xfrm>
          <a:off x="0" y="0"/>
          <a:ext cx="0" cy="0"/>
          <a:chOff x="0" y="0"/>
          <a:chExt cx="0" cy="0"/>
        </a:xfrm>
      </p:grpSpPr>
      <p:sp>
        <p:nvSpPr>
          <p:cNvPr id="26" name="Google Shape;26;p5"/>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7" name="Google Shape;27;p5"/>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8" name="Google Shape;28;p5"/>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9" name="Google Shape;29;p5"/>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0" name="Google Shape;30;p5"/>
          <p:cNvSpPr txBox="1"/>
          <p:nvPr/>
        </p:nvSpPr>
        <p:spPr>
          <a:xfrm>
            <a:off x="4946900" y="7338975"/>
            <a:ext cx="4114800" cy="2033700"/>
          </a:xfrm>
          <a:prstGeom prst="rect">
            <a:avLst/>
          </a:prstGeom>
          <a:noFill/>
          <a:ln>
            <a:noFill/>
          </a:ln>
        </p:spPr>
        <p:txBody>
          <a:bodyPr anchorCtr="0" anchor="t" bIns="9142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 THIS SECTION</a:t>
            </a:r>
            <a:endParaRPr sz="2400">
              <a:solidFill>
                <a:srgbClr val="6F8D8E"/>
              </a:solidFill>
              <a:latin typeface="Inter Medium"/>
              <a:ea typeface="Inter Medium"/>
              <a:cs typeface="Inter Medium"/>
              <a:sym typeface="Inter Medium"/>
            </a:endParaRPr>
          </a:p>
        </p:txBody>
      </p:sp>
      <p:sp>
        <p:nvSpPr>
          <p:cNvPr id="31" name="Google Shape;31;p5"/>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3200"/>
              </a:spcBef>
              <a:spcAft>
                <a:spcPts val="0"/>
              </a:spcAft>
              <a:buClr>
                <a:schemeClr val="lt1"/>
              </a:buClr>
              <a:buSzPts val="2800"/>
              <a:buChar char="○"/>
              <a:defRPr>
                <a:solidFill>
                  <a:schemeClr val="lt1"/>
                </a:solidFill>
              </a:defRPr>
            </a:lvl2pPr>
            <a:lvl3pPr indent="-406400" lvl="2" marL="1371600">
              <a:spcBef>
                <a:spcPts val="3200"/>
              </a:spcBef>
              <a:spcAft>
                <a:spcPts val="0"/>
              </a:spcAft>
              <a:buClr>
                <a:schemeClr val="lt1"/>
              </a:buClr>
              <a:buSzPts val="2800"/>
              <a:buChar char="■"/>
              <a:defRPr sz="2800">
                <a:solidFill>
                  <a:schemeClr val="lt1"/>
                </a:solidFill>
              </a:defRPr>
            </a:lvl3pPr>
            <a:lvl4pPr indent="-406400" lvl="3" marL="1828800">
              <a:spcBef>
                <a:spcPts val="3200"/>
              </a:spcBef>
              <a:spcAft>
                <a:spcPts val="0"/>
              </a:spcAft>
              <a:buClr>
                <a:schemeClr val="lt1"/>
              </a:buClr>
              <a:buSzPts val="2800"/>
              <a:buChar char="●"/>
              <a:defRPr sz="2800">
                <a:solidFill>
                  <a:schemeClr val="lt1"/>
                </a:solidFill>
              </a:defRPr>
            </a:lvl4pPr>
            <a:lvl5pPr indent="-406400" lvl="4" marL="2286000">
              <a:spcBef>
                <a:spcPts val="3200"/>
              </a:spcBef>
              <a:spcAft>
                <a:spcPts val="0"/>
              </a:spcAft>
              <a:buClr>
                <a:schemeClr val="lt1"/>
              </a:buClr>
              <a:buSzPts val="2800"/>
              <a:buChar char="○"/>
              <a:defRPr sz="2800">
                <a:solidFill>
                  <a:schemeClr val="lt1"/>
                </a:solidFill>
              </a:defRPr>
            </a:lvl5pPr>
            <a:lvl6pPr indent="-406400" lvl="5" marL="2743200">
              <a:spcBef>
                <a:spcPts val="3200"/>
              </a:spcBef>
              <a:spcAft>
                <a:spcPts val="0"/>
              </a:spcAft>
              <a:buClr>
                <a:schemeClr val="lt1"/>
              </a:buClr>
              <a:buSzPts val="2800"/>
              <a:buChar char="■"/>
              <a:defRPr sz="2800">
                <a:solidFill>
                  <a:schemeClr val="lt1"/>
                </a:solidFill>
              </a:defRPr>
            </a:lvl6pPr>
            <a:lvl7pPr indent="-406400" lvl="6" marL="3200400">
              <a:spcBef>
                <a:spcPts val="3200"/>
              </a:spcBef>
              <a:spcAft>
                <a:spcPts val="0"/>
              </a:spcAft>
              <a:buClr>
                <a:schemeClr val="lt1"/>
              </a:buClr>
              <a:buSzPts val="2800"/>
              <a:buChar char="●"/>
              <a:defRPr sz="2800">
                <a:solidFill>
                  <a:schemeClr val="lt1"/>
                </a:solidFill>
              </a:defRPr>
            </a:lvl7pPr>
            <a:lvl8pPr indent="-406400" lvl="7" marL="3657600">
              <a:spcBef>
                <a:spcPts val="3200"/>
              </a:spcBef>
              <a:spcAft>
                <a:spcPts val="0"/>
              </a:spcAft>
              <a:buClr>
                <a:schemeClr val="lt1"/>
              </a:buClr>
              <a:buSzPts val="2800"/>
              <a:buChar char="○"/>
              <a:defRPr sz="2800">
                <a:solidFill>
                  <a:schemeClr val="lt1"/>
                </a:solidFill>
              </a:defRPr>
            </a:lvl8pPr>
            <a:lvl9pPr indent="-406400" lvl="8" marL="411480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guide id="7" pos="4461">
          <p15:clr>
            <a:srgbClr val="FA7B17"/>
          </p15:clr>
        </p15:guide>
        <p15:guide id="8" pos="7102">
          <p15:clr>
            <a:srgbClr val="FA7B17"/>
          </p15:clr>
        </p15:guide>
        <p15:guide id="9" pos="9789">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p:cSld name="BLANK_1_1_1_1_1">
    <p:bg>
      <p:bgPr>
        <a:gradFill>
          <a:gsLst>
            <a:gs pos="0">
              <a:srgbClr val="3C4F50"/>
            </a:gs>
            <a:gs pos="25000">
              <a:srgbClr val="232629"/>
            </a:gs>
            <a:gs pos="54000">
              <a:srgbClr val="232629"/>
            </a:gs>
            <a:gs pos="100000">
              <a:srgbClr val="232629"/>
            </a:gs>
          </a:gsLst>
          <a:lin ang="5400012" scaled="0"/>
        </a:gradFill>
      </p:bgPr>
    </p:bg>
    <p:spTree>
      <p:nvGrpSpPr>
        <p:cNvPr id="258" name="Shape 258"/>
        <p:cNvGrpSpPr/>
        <p:nvPr/>
      </p:nvGrpSpPr>
      <p:grpSpPr>
        <a:xfrm>
          <a:off x="0" y="0"/>
          <a:ext cx="0" cy="0"/>
          <a:chOff x="0" y="0"/>
          <a:chExt cx="0" cy="0"/>
        </a:xfrm>
      </p:grpSpPr>
      <p:pic>
        <p:nvPicPr>
          <p:cNvPr id="259" name="Google Shape;259;p41"/>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sp>
        <p:nvSpPr>
          <p:cNvPr id="260" name="Google Shape;260;p41"/>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sp>
        <p:nvSpPr>
          <p:cNvPr id="261" name="Google Shape;261;p41"/>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2pPr>
            <a:lvl3pPr lvl="2"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3pPr>
            <a:lvl4pPr lvl="3"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4pPr>
            <a:lvl5pPr lvl="4"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5pPr>
            <a:lvl6pPr lvl="5"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6pPr>
            <a:lvl7pPr lvl="6"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7pPr>
            <a:lvl8pPr lvl="7"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8pPr>
            <a:lvl9pPr lvl="8" rtl="0">
              <a:spcBef>
                <a:spcPts val="3200"/>
              </a:spcBef>
              <a:spcAft>
                <a:spcPts val="3200"/>
              </a:spcAft>
              <a:buClr>
                <a:srgbClr val="F1F7F7"/>
              </a:buClr>
              <a:buSzPts val="1800"/>
              <a:buFont typeface="Space Mono"/>
              <a:buNone/>
              <a:defRPr sz="1800">
                <a:solidFill>
                  <a:srgbClr val="F1F7F7"/>
                </a:solidFill>
                <a:latin typeface="Space Mono"/>
                <a:ea typeface="Space Mono"/>
                <a:cs typeface="Space Mono"/>
                <a:sym typeface="Space Mono"/>
              </a:defRPr>
            </a:lvl9pPr>
          </a:lstStyle>
          <a:p/>
        </p:txBody>
      </p:sp>
      <p:cxnSp>
        <p:nvCxnSpPr>
          <p:cNvPr id="262" name="Google Shape;262;p41"/>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63" name="Google Shape;263;p41"/>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64" name="Google Shape;264;p41"/>
          <p:cNvSpPr txBox="1"/>
          <p:nvPr>
            <p:ph idx="2"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pic>
        <p:nvPicPr>
          <p:cNvPr id="265" name="Google Shape;265;p41"/>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66" name="Google Shape;266;p41"/>
          <p:cNvSpPr txBox="1"/>
          <p:nvPr>
            <p:ph idx="3" type="body"/>
          </p:nvPr>
        </p:nvSpPr>
        <p:spPr>
          <a:xfrm>
            <a:off x="680625" y="2384150"/>
            <a:ext cx="8381100" cy="58455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 Untimed">
  <p:cSld name="BLANK_1_1_1_1_1_1">
    <p:bg>
      <p:bgPr>
        <a:gradFill>
          <a:gsLst>
            <a:gs pos="0">
              <a:srgbClr val="3C4F50"/>
            </a:gs>
            <a:gs pos="25000">
              <a:srgbClr val="232629"/>
            </a:gs>
            <a:gs pos="54000">
              <a:srgbClr val="232629"/>
            </a:gs>
            <a:gs pos="100000">
              <a:srgbClr val="232629"/>
            </a:gs>
          </a:gsLst>
          <a:lin ang="5400012" scaled="0"/>
        </a:gradFill>
      </p:bgPr>
    </p:bg>
    <p:spTree>
      <p:nvGrpSpPr>
        <p:cNvPr id="267" name="Shape 267"/>
        <p:cNvGrpSpPr/>
        <p:nvPr/>
      </p:nvGrpSpPr>
      <p:grpSpPr>
        <a:xfrm>
          <a:off x="0" y="0"/>
          <a:ext cx="0" cy="0"/>
          <a:chOff x="0" y="0"/>
          <a:chExt cx="0" cy="0"/>
        </a:xfrm>
      </p:grpSpPr>
      <p:sp>
        <p:nvSpPr>
          <p:cNvPr id="268" name="Google Shape;268;p42"/>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cxnSp>
        <p:nvCxnSpPr>
          <p:cNvPr id="269" name="Google Shape;269;p42"/>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70" name="Google Shape;270;p42"/>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71" name="Google Shape;271;p42"/>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bg>
      <p:bgPr>
        <a:solidFill>
          <a:schemeClr val="dk2"/>
        </a:solidFill>
      </p:bgPr>
    </p:bg>
    <p:spTree>
      <p:nvGrpSpPr>
        <p:cNvPr id="272" name="Shape 272"/>
        <p:cNvGrpSpPr/>
        <p:nvPr/>
      </p:nvGrpSpPr>
      <p:grpSpPr>
        <a:xfrm>
          <a:off x="0" y="0"/>
          <a:ext cx="0" cy="0"/>
          <a:chOff x="0" y="0"/>
          <a:chExt cx="0" cy="0"/>
        </a:xfrm>
      </p:grpSpPr>
      <p:sp>
        <p:nvSpPr>
          <p:cNvPr id="273" name="Google Shape;273;p43"/>
          <p:cNvSpPr txBox="1"/>
          <p:nvPr>
            <p:ph type="ctrTitle"/>
          </p:nvPr>
        </p:nvSpPr>
        <p:spPr>
          <a:xfrm>
            <a:off x="4743450" y="1232440"/>
            <a:ext cx="12663000" cy="30156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9600"/>
              <a:buNone/>
              <a:defRPr sz="9600">
                <a:solidFill>
                  <a:schemeClr val="lt1"/>
                </a:solidFill>
              </a:defRPr>
            </a:lvl2pPr>
            <a:lvl3pPr lvl="2" rtl="0">
              <a:spcBef>
                <a:spcPts val="0"/>
              </a:spcBef>
              <a:spcAft>
                <a:spcPts val="0"/>
              </a:spcAft>
              <a:buClr>
                <a:schemeClr val="lt1"/>
              </a:buClr>
              <a:buSzPts val="9600"/>
              <a:buNone/>
              <a:defRPr sz="9600">
                <a:solidFill>
                  <a:schemeClr val="lt1"/>
                </a:solidFill>
              </a:defRPr>
            </a:lvl3pPr>
            <a:lvl4pPr lvl="3" rtl="0">
              <a:spcBef>
                <a:spcPts val="0"/>
              </a:spcBef>
              <a:spcAft>
                <a:spcPts val="0"/>
              </a:spcAft>
              <a:buClr>
                <a:schemeClr val="lt1"/>
              </a:buClr>
              <a:buSzPts val="9600"/>
              <a:buNone/>
              <a:defRPr sz="9600">
                <a:solidFill>
                  <a:schemeClr val="lt1"/>
                </a:solidFill>
              </a:defRPr>
            </a:lvl4pPr>
            <a:lvl5pPr lvl="4" rtl="0">
              <a:spcBef>
                <a:spcPts val="0"/>
              </a:spcBef>
              <a:spcAft>
                <a:spcPts val="0"/>
              </a:spcAft>
              <a:buClr>
                <a:schemeClr val="lt1"/>
              </a:buClr>
              <a:buSzPts val="9600"/>
              <a:buNone/>
              <a:defRPr sz="9600">
                <a:solidFill>
                  <a:schemeClr val="lt1"/>
                </a:solidFill>
              </a:defRPr>
            </a:lvl5pPr>
            <a:lvl6pPr lvl="5" rtl="0">
              <a:spcBef>
                <a:spcPts val="0"/>
              </a:spcBef>
              <a:spcAft>
                <a:spcPts val="0"/>
              </a:spcAft>
              <a:buClr>
                <a:schemeClr val="lt1"/>
              </a:buClr>
              <a:buSzPts val="9600"/>
              <a:buNone/>
              <a:defRPr sz="9600">
                <a:solidFill>
                  <a:schemeClr val="lt1"/>
                </a:solidFill>
              </a:defRPr>
            </a:lvl6pPr>
            <a:lvl7pPr lvl="6" rtl="0">
              <a:spcBef>
                <a:spcPts val="0"/>
              </a:spcBef>
              <a:spcAft>
                <a:spcPts val="0"/>
              </a:spcAft>
              <a:buClr>
                <a:schemeClr val="lt1"/>
              </a:buClr>
              <a:buSzPts val="9600"/>
              <a:buNone/>
              <a:defRPr sz="9600">
                <a:solidFill>
                  <a:schemeClr val="lt1"/>
                </a:solidFill>
              </a:defRPr>
            </a:lvl7pPr>
            <a:lvl8pPr lvl="7" rtl="0">
              <a:spcBef>
                <a:spcPts val="0"/>
              </a:spcBef>
              <a:spcAft>
                <a:spcPts val="0"/>
              </a:spcAft>
              <a:buClr>
                <a:schemeClr val="lt1"/>
              </a:buClr>
              <a:buSzPts val="9600"/>
              <a:buNone/>
              <a:defRPr sz="9600">
                <a:solidFill>
                  <a:schemeClr val="lt1"/>
                </a:solidFill>
              </a:defRPr>
            </a:lvl8pPr>
            <a:lvl9pPr lvl="8" rtl="0">
              <a:spcBef>
                <a:spcPts val="0"/>
              </a:spcBef>
              <a:spcAft>
                <a:spcPts val="0"/>
              </a:spcAft>
              <a:buClr>
                <a:schemeClr val="lt1"/>
              </a:buClr>
              <a:buSzPts val="9600"/>
              <a:buNone/>
              <a:defRPr sz="9600">
                <a:solidFill>
                  <a:schemeClr val="lt1"/>
                </a:solidFill>
              </a:defRPr>
            </a:lvl9pPr>
          </a:lstStyle>
          <a:p/>
        </p:txBody>
      </p:sp>
      <p:sp>
        <p:nvSpPr>
          <p:cNvPr id="274" name="Google Shape;274;p43"/>
          <p:cNvSpPr txBox="1"/>
          <p:nvPr>
            <p:ph idx="1" type="subTitle"/>
          </p:nvPr>
        </p:nvSpPr>
        <p:spPr>
          <a:xfrm>
            <a:off x="4780534" y="6332969"/>
            <a:ext cx="12663000" cy="24282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Clr>
                <a:schemeClr val="lt1"/>
              </a:buClr>
              <a:buSzPts val="3600"/>
              <a:buNone/>
              <a:defRPr>
                <a:solidFill>
                  <a:schemeClr val="lt1"/>
                </a:solidFill>
              </a:defRPr>
            </a:lvl1pPr>
            <a:lvl2pPr lvl="1" rtl="0">
              <a:lnSpc>
                <a:spcPct val="100000"/>
              </a:lnSpc>
              <a:spcBef>
                <a:spcPts val="0"/>
              </a:spcBef>
              <a:spcAft>
                <a:spcPts val="0"/>
              </a:spcAft>
              <a:buClr>
                <a:schemeClr val="lt1"/>
              </a:buClr>
              <a:buSzPts val="3600"/>
              <a:buNone/>
              <a:defRPr sz="3600">
                <a:solidFill>
                  <a:schemeClr val="lt1"/>
                </a:solidFill>
              </a:defRPr>
            </a:lvl2pPr>
            <a:lvl3pPr lvl="2" rtl="0">
              <a:lnSpc>
                <a:spcPct val="100000"/>
              </a:lnSpc>
              <a:spcBef>
                <a:spcPts val="0"/>
              </a:spcBef>
              <a:spcAft>
                <a:spcPts val="0"/>
              </a:spcAft>
              <a:buClr>
                <a:schemeClr val="lt1"/>
              </a:buClr>
              <a:buSzPts val="3600"/>
              <a:buNone/>
              <a:defRPr sz="3600">
                <a:solidFill>
                  <a:schemeClr val="lt1"/>
                </a:solidFill>
              </a:defRPr>
            </a:lvl3pPr>
            <a:lvl4pPr lvl="3" rtl="0">
              <a:lnSpc>
                <a:spcPct val="100000"/>
              </a:lnSpc>
              <a:spcBef>
                <a:spcPts val="0"/>
              </a:spcBef>
              <a:spcAft>
                <a:spcPts val="0"/>
              </a:spcAft>
              <a:buClr>
                <a:schemeClr val="lt1"/>
              </a:buClr>
              <a:buSzPts val="3600"/>
              <a:buNone/>
              <a:defRPr sz="3600">
                <a:solidFill>
                  <a:schemeClr val="lt1"/>
                </a:solidFill>
              </a:defRPr>
            </a:lvl4pPr>
            <a:lvl5pPr lvl="4" rtl="0">
              <a:lnSpc>
                <a:spcPct val="100000"/>
              </a:lnSpc>
              <a:spcBef>
                <a:spcPts val="0"/>
              </a:spcBef>
              <a:spcAft>
                <a:spcPts val="0"/>
              </a:spcAft>
              <a:buClr>
                <a:schemeClr val="lt1"/>
              </a:buClr>
              <a:buSzPts val="3600"/>
              <a:buNone/>
              <a:defRPr sz="3600">
                <a:solidFill>
                  <a:schemeClr val="lt1"/>
                </a:solidFill>
              </a:defRPr>
            </a:lvl5pPr>
            <a:lvl6pPr lvl="5" rtl="0">
              <a:lnSpc>
                <a:spcPct val="100000"/>
              </a:lnSpc>
              <a:spcBef>
                <a:spcPts val="0"/>
              </a:spcBef>
              <a:spcAft>
                <a:spcPts val="0"/>
              </a:spcAft>
              <a:buClr>
                <a:schemeClr val="lt1"/>
              </a:buClr>
              <a:buSzPts val="3600"/>
              <a:buNone/>
              <a:defRPr sz="3600">
                <a:solidFill>
                  <a:schemeClr val="lt1"/>
                </a:solidFill>
              </a:defRPr>
            </a:lvl6pPr>
            <a:lvl7pPr lvl="6" rtl="0">
              <a:lnSpc>
                <a:spcPct val="100000"/>
              </a:lnSpc>
              <a:spcBef>
                <a:spcPts val="0"/>
              </a:spcBef>
              <a:spcAft>
                <a:spcPts val="0"/>
              </a:spcAft>
              <a:buClr>
                <a:schemeClr val="lt1"/>
              </a:buClr>
              <a:buSzPts val="3600"/>
              <a:buNone/>
              <a:defRPr sz="3600">
                <a:solidFill>
                  <a:schemeClr val="lt1"/>
                </a:solidFill>
              </a:defRPr>
            </a:lvl7pPr>
            <a:lvl8pPr lvl="7" rtl="0">
              <a:lnSpc>
                <a:spcPct val="100000"/>
              </a:lnSpc>
              <a:spcBef>
                <a:spcPts val="0"/>
              </a:spcBef>
              <a:spcAft>
                <a:spcPts val="0"/>
              </a:spcAft>
              <a:buClr>
                <a:schemeClr val="lt1"/>
              </a:buClr>
              <a:buSzPts val="3600"/>
              <a:buNone/>
              <a:defRPr sz="3600">
                <a:solidFill>
                  <a:schemeClr val="lt1"/>
                </a:solidFill>
              </a:defRPr>
            </a:lvl8pPr>
            <a:lvl9pPr lvl="8" rtl="0">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1">
  <p:cSld name="TITLE_2_1_2">
    <p:bg>
      <p:bgPr>
        <a:solidFill>
          <a:schemeClr val="dk2"/>
        </a:solidFill>
      </p:bgPr>
    </p:bg>
    <p:spTree>
      <p:nvGrpSpPr>
        <p:cNvPr id="275" name="Shape 275"/>
        <p:cNvGrpSpPr/>
        <p:nvPr/>
      </p:nvGrpSpPr>
      <p:grpSpPr>
        <a:xfrm>
          <a:off x="0" y="0"/>
          <a:ext cx="0" cy="0"/>
          <a:chOff x="0" y="0"/>
          <a:chExt cx="0" cy="0"/>
        </a:xfrm>
      </p:grpSpPr>
      <p:pic>
        <p:nvPicPr>
          <p:cNvPr id="276" name="Google Shape;276;p44"/>
          <p:cNvPicPr preferRelativeResize="0"/>
          <p:nvPr/>
        </p:nvPicPr>
        <p:blipFill rotWithShape="1">
          <a:blip r:embed="rId2">
            <a:alphaModFix/>
          </a:blip>
          <a:srcRect b="2533" l="55835" r="2002" t="33658"/>
          <a:stretch/>
        </p:blipFill>
        <p:spPr>
          <a:xfrm flipH="1" rot="-5400000">
            <a:off x="112327" y="8642399"/>
            <a:ext cx="1325899" cy="1550553"/>
          </a:xfrm>
          <a:prstGeom prst="rect">
            <a:avLst/>
          </a:prstGeom>
          <a:noFill/>
          <a:ln>
            <a:noFill/>
          </a:ln>
        </p:spPr>
      </p:pic>
      <p:pic>
        <p:nvPicPr>
          <p:cNvPr id="277" name="Google Shape;277;p44"/>
          <p:cNvPicPr preferRelativeResize="0"/>
          <p:nvPr/>
        </p:nvPicPr>
        <p:blipFill rotWithShape="1">
          <a:blip r:embed="rId2">
            <a:alphaModFix/>
          </a:blip>
          <a:srcRect b="2533" l="55835" r="2002" t="33658"/>
          <a:stretch/>
        </p:blipFill>
        <p:spPr>
          <a:xfrm flipH="1" rot="-5400000">
            <a:off x="1648851" y="8331326"/>
            <a:ext cx="1612677" cy="1885923"/>
          </a:xfrm>
          <a:prstGeom prst="rect">
            <a:avLst/>
          </a:prstGeom>
          <a:noFill/>
          <a:ln>
            <a:noFill/>
          </a:ln>
        </p:spPr>
      </p:pic>
      <p:pic>
        <p:nvPicPr>
          <p:cNvPr id="278" name="Google Shape;278;p44"/>
          <p:cNvPicPr preferRelativeResize="0"/>
          <p:nvPr/>
        </p:nvPicPr>
        <p:blipFill rotWithShape="1">
          <a:blip r:embed="rId2">
            <a:alphaModFix/>
          </a:blip>
          <a:srcRect b="2533" l="55835" r="2002" t="33658"/>
          <a:stretch/>
        </p:blipFill>
        <p:spPr>
          <a:xfrm flipH="1" rot="-5400000">
            <a:off x="3463663" y="8544620"/>
            <a:ext cx="1416063" cy="1655970"/>
          </a:xfrm>
          <a:prstGeom prst="rect">
            <a:avLst/>
          </a:prstGeom>
          <a:noFill/>
          <a:ln>
            <a:noFill/>
          </a:ln>
        </p:spPr>
      </p:pic>
      <p:pic>
        <p:nvPicPr>
          <p:cNvPr id="279" name="Google Shape;279;p44"/>
          <p:cNvPicPr preferRelativeResize="0"/>
          <p:nvPr/>
        </p:nvPicPr>
        <p:blipFill rotWithShape="1">
          <a:blip r:embed="rId2">
            <a:alphaModFix/>
          </a:blip>
          <a:srcRect b="2533" l="55835" r="2002" t="33658"/>
          <a:stretch/>
        </p:blipFill>
        <p:spPr>
          <a:xfrm flipH="1" rot="-5400000">
            <a:off x="5020541" y="8544620"/>
            <a:ext cx="1416063" cy="1655970"/>
          </a:xfrm>
          <a:prstGeom prst="rect">
            <a:avLst/>
          </a:prstGeom>
          <a:noFill/>
          <a:ln>
            <a:noFill/>
          </a:ln>
        </p:spPr>
      </p:pic>
      <p:pic>
        <p:nvPicPr>
          <p:cNvPr id="280" name="Google Shape;280;p44"/>
          <p:cNvPicPr preferRelativeResize="0"/>
          <p:nvPr/>
        </p:nvPicPr>
        <p:blipFill rotWithShape="1">
          <a:blip r:embed="rId2">
            <a:alphaModFix/>
          </a:blip>
          <a:srcRect b="2533" l="55835" r="2002" t="33658"/>
          <a:stretch/>
        </p:blipFill>
        <p:spPr>
          <a:xfrm flipH="1" rot="-5400000">
            <a:off x="6708948" y="8342126"/>
            <a:ext cx="1602727" cy="1874276"/>
          </a:xfrm>
          <a:prstGeom prst="rect">
            <a:avLst/>
          </a:prstGeom>
          <a:noFill/>
          <a:ln>
            <a:noFill/>
          </a:ln>
        </p:spPr>
      </p:pic>
      <p:pic>
        <p:nvPicPr>
          <p:cNvPr id="281" name="Google Shape;281;p44"/>
          <p:cNvPicPr preferRelativeResize="0"/>
          <p:nvPr/>
        </p:nvPicPr>
        <p:blipFill rotWithShape="1">
          <a:blip r:embed="rId2">
            <a:alphaModFix/>
          </a:blip>
          <a:srcRect b="2533" l="55835" r="2002" t="33658"/>
          <a:stretch/>
        </p:blipFill>
        <p:spPr>
          <a:xfrm flipH="1" rot="-5400000">
            <a:off x="8468303" y="8544620"/>
            <a:ext cx="1416063" cy="1655970"/>
          </a:xfrm>
          <a:prstGeom prst="rect">
            <a:avLst/>
          </a:prstGeom>
          <a:noFill/>
          <a:ln>
            <a:noFill/>
          </a:ln>
        </p:spPr>
      </p:pic>
      <p:pic>
        <p:nvPicPr>
          <p:cNvPr id="282" name="Google Shape;282;p44"/>
          <p:cNvPicPr preferRelativeResize="0"/>
          <p:nvPr/>
        </p:nvPicPr>
        <p:blipFill rotWithShape="1">
          <a:blip r:embed="rId2">
            <a:alphaModFix/>
          </a:blip>
          <a:srcRect b="2533" l="55835" r="2002" t="33658"/>
          <a:stretch/>
        </p:blipFill>
        <p:spPr>
          <a:xfrm flipH="1" rot="-5400000">
            <a:off x="10019575" y="8616525"/>
            <a:ext cx="1349749" cy="1578450"/>
          </a:xfrm>
          <a:prstGeom prst="rect">
            <a:avLst/>
          </a:prstGeom>
          <a:noFill/>
          <a:ln>
            <a:noFill/>
          </a:ln>
        </p:spPr>
      </p:pic>
      <p:pic>
        <p:nvPicPr>
          <p:cNvPr id="283" name="Google Shape;283;p44"/>
          <p:cNvPicPr preferRelativeResize="0"/>
          <p:nvPr/>
        </p:nvPicPr>
        <p:blipFill rotWithShape="1">
          <a:blip r:embed="rId2">
            <a:alphaModFix/>
          </a:blip>
          <a:srcRect b="2533" l="55835" r="2002" t="33658"/>
          <a:stretch/>
        </p:blipFill>
        <p:spPr>
          <a:xfrm flipH="1" rot="-5400000">
            <a:off x="11582059" y="8544620"/>
            <a:ext cx="1416063" cy="1655970"/>
          </a:xfrm>
          <a:prstGeom prst="rect">
            <a:avLst/>
          </a:prstGeom>
          <a:noFill/>
          <a:ln>
            <a:noFill/>
          </a:ln>
        </p:spPr>
      </p:pic>
      <p:pic>
        <p:nvPicPr>
          <p:cNvPr id="284" name="Google Shape;284;p44"/>
          <p:cNvPicPr preferRelativeResize="0"/>
          <p:nvPr/>
        </p:nvPicPr>
        <p:blipFill rotWithShape="1">
          <a:blip r:embed="rId2">
            <a:alphaModFix/>
          </a:blip>
          <a:srcRect b="2533" l="55835" r="2002" t="33658"/>
          <a:stretch/>
        </p:blipFill>
        <p:spPr>
          <a:xfrm flipH="1" rot="-5400000">
            <a:off x="13157030" y="8313052"/>
            <a:ext cx="1629524" cy="1905615"/>
          </a:xfrm>
          <a:prstGeom prst="rect">
            <a:avLst/>
          </a:prstGeom>
          <a:noFill/>
          <a:ln>
            <a:noFill/>
          </a:ln>
        </p:spPr>
      </p:pic>
      <p:pic>
        <p:nvPicPr>
          <p:cNvPr id="285" name="Google Shape;285;p44"/>
          <p:cNvPicPr preferRelativeResize="0"/>
          <p:nvPr/>
        </p:nvPicPr>
        <p:blipFill rotWithShape="1">
          <a:blip r:embed="rId2">
            <a:alphaModFix/>
          </a:blip>
          <a:srcRect b="2533" l="55835" r="2002" t="33658"/>
          <a:stretch/>
        </p:blipFill>
        <p:spPr>
          <a:xfrm flipH="1" rot="-5400000">
            <a:off x="14963553" y="8313052"/>
            <a:ext cx="1629524" cy="1905615"/>
          </a:xfrm>
          <a:prstGeom prst="rect">
            <a:avLst/>
          </a:prstGeom>
          <a:noFill/>
          <a:ln>
            <a:noFill/>
          </a:ln>
        </p:spPr>
      </p:pic>
      <p:pic>
        <p:nvPicPr>
          <p:cNvPr id="286" name="Google Shape;286;p44"/>
          <p:cNvPicPr preferRelativeResize="0"/>
          <p:nvPr/>
        </p:nvPicPr>
        <p:blipFill rotWithShape="1">
          <a:blip r:embed="rId2">
            <a:alphaModFix/>
          </a:blip>
          <a:srcRect b="2533" l="55835" r="2002" t="33658"/>
          <a:stretch/>
        </p:blipFill>
        <p:spPr>
          <a:xfrm flipH="1" rot="-5400000">
            <a:off x="16751984" y="8544620"/>
            <a:ext cx="1416063" cy="1655970"/>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escription">
  <p:cSld name="TITLE_2_1_1">
    <p:bg>
      <p:bgPr>
        <a:solidFill>
          <a:srgbClr val="090B0C"/>
        </a:solidFill>
      </p:bgPr>
    </p:bg>
    <p:spTree>
      <p:nvGrpSpPr>
        <p:cNvPr id="32" name="Shape 32"/>
        <p:cNvGrpSpPr/>
        <p:nvPr/>
      </p:nvGrpSpPr>
      <p:grpSpPr>
        <a:xfrm>
          <a:off x="0" y="0"/>
          <a:ext cx="0" cy="0"/>
          <a:chOff x="0" y="0"/>
          <a:chExt cx="0" cy="0"/>
        </a:xfrm>
      </p:grpSpPr>
      <p:sp>
        <p:nvSpPr>
          <p:cNvPr id="33" name="Google Shape;33;p6"/>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34" name="Google Shape;34;p6"/>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35" name="Google Shape;35;p6"/>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6" name="Google Shape;36;p6"/>
          <p:cNvSpPr txBox="1"/>
          <p:nvPr/>
        </p:nvSpPr>
        <p:spPr>
          <a:xfrm>
            <a:off x="4946900" y="15870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INSTRUCTIONS</a:t>
            </a:r>
            <a:endParaRPr sz="2400">
              <a:solidFill>
                <a:srgbClr val="6F8D8E"/>
              </a:solidFill>
              <a:latin typeface="Inter Medium"/>
              <a:ea typeface="Inter Medium"/>
              <a:cs typeface="Inter Medium"/>
              <a:sym typeface="Inter Medium"/>
            </a:endParaRPr>
          </a:p>
        </p:txBody>
      </p:sp>
      <p:sp>
        <p:nvSpPr>
          <p:cNvPr id="37" name="Google Shape;37;p6"/>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38" name="Google Shape;38;p6"/>
          <p:cNvSpPr txBox="1"/>
          <p:nvPr/>
        </p:nvSpPr>
        <p:spPr>
          <a:xfrm>
            <a:off x="4946900" y="51684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OUTCOMES</a:t>
            </a:r>
            <a:endParaRPr sz="2400">
              <a:solidFill>
                <a:srgbClr val="6F8D8E"/>
              </a:solidFill>
              <a:latin typeface="Inter Medium"/>
              <a:ea typeface="Inter Medium"/>
              <a:cs typeface="Inter Medium"/>
              <a:sym typeface="Inter Medium"/>
            </a:endParaRPr>
          </a:p>
        </p:txBody>
      </p:sp>
      <p:sp>
        <p:nvSpPr>
          <p:cNvPr id="39" name="Google Shape;39;p6"/>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40" name="Google Shape;40;p6"/>
          <p:cNvSpPr txBox="1"/>
          <p:nvPr/>
        </p:nvSpPr>
        <p:spPr>
          <a:xfrm>
            <a:off x="4946900" y="8471400"/>
            <a:ext cx="4114800" cy="9012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ACTIVITY LEVEL</a:t>
            </a:r>
            <a:endParaRPr sz="2400">
              <a:solidFill>
                <a:srgbClr val="6F8D8E"/>
              </a:solidFill>
              <a:latin typeface="Inter Medium"/>
              <a:ea typeface="Inter Medium"/>
              <a:cs typeface="Inter Medium"/>
              <a:sym typeface="Inter Medium"/>
            </a:endParaRPr>
          </a:p>
        </p:txBody>
      </p:sp>
      <p:sp>
        <p:nvSpPr>
          <p:cNvPr id="41" name="Google Shape;41;p6"/>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Dark">
  <p:cSld name="TITLE_1">
    <p:bg>
      <p:bgPr>
        <a:solidFill>
          <a:srgbClr val="090B0C"/>
        </a:solidFill>
      </p:bgPr>
    </p:bg>
    <p:spTree>
      <p:nvGrpSpPr>
        <p:cNvPr id="42" name="Shape 42"/>
        <p:cNvGrpSpPr/>
        <p:nvPr/>
      </p:nvGrpSpPr>
      <p:grpSpPr>
        <a:xfrm>
          <a:off x="0" y="0"/>
          <a:ext cx="0" cy="0"/>
          <a:chOff x="0" y="0"/>
          <a:chExt cx="0" cy="0"/>
        </a:xfrm>
      </p:grpSpPr>
      <p:sp>
        <p:nvSpPr>
          <p:cNvPr id="43" name="Google Shape;43;p7"/>
          <p:cNvSpPr txBox="1"/>
          <p:nvPr>
            <p:ph type="ctrTitle"/>
          </p:nvPr>
        </p:nvSpPr>
        <p:spPr>
          <a:xfrm>
            <a:off x="6400800" y="1600195"/>
            <a:ext cx="109728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44" name="Google Shape;44;p7"/>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45" name="Google Shape;45;p7"/>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46" name="Google Shape;46;p7"/>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47" name="Google Shape;47;p7"/>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Light">
  <p:cSld name="TITLE_1_3">
    <p:bg>
      <p:bgPr>
        <a:solidFill>
          <a:srgbClr val="FFFFFF"/>
        </a:solidFill>
      </p:bgPr>
    </p:bg>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0" l="35529" r="0" t="0"/>
          <a:stretch/>
        </p:blipFill>
        <p:spPr>
          <a:xfrm>
            <a:off x="0" y="0"/>
            <a:ext cx="6190502" cy="5281366"/>
          </a:xfrm>
          <a:prstGeom prst="rect">
            <a:avLst/>
          </a:prstGeom>
          <a:noFill/>
          <a:ln>
            <a:noFill/>
          </a:ln>
        </p:spPr>
      </p:pic>
      <p:pic>
        <p:nvPicPr>
          <p:cNvPr id="50" name="Google Shape;50;p8"/>
          <p:cNvPicPr preferRelativeResize="0"/>
          <p:nvPr/>
        </p:nvPicPr>
        <p:blipFill rotWithShape="1">
          <a:blip r:embed="rId2">
            <a:alphaModFix/>
          </a:blip>
          <a:srcRect b="0" l="35337" r="0" t="8045"/>
          <a:stretch/>
        </p:blipFill>
        <p:spPr>
          <a:xfrm flipH="1" rot="10800000">
            <a:off x="-17775" y="5236350"/>
            <a:ext cx="6206528" cy="4854600"/>
          </a:xfrm>
          <a:prstGeom prst="rect">
            <a:avLst/>
          </a:prstGeom>
          <a:noFill/>
          <a:ln>
            <a:noFill/>
          </a:ln>
        </p:spPr>
      </p:pic>
      <p:sp>
        <p:nvSpPr>
          <p:cNvPr id="51" name="Google Shape;51;p8"/>
          <p:cNvSpPr txBox="1"/>
          <p:nvPr>
            <p:ph type="ctrTitle"/>
          </p:nvPr>
        </p:nvSpPr>
        <p:spPr>
          <a:xfrm>
            <a:off x="6400800" y="1600200"/>
            <a:ext cx="112014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2" name="Google Shape;52;p8"/>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320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Light">
  <p:cSld name="TITLE_1_2">
    <p:bg>
      <p:bgPr>
        <a:noFill/>
      </p:bgPr>
    </p:bg>
    <p:spTree>
      <p:nvGrpSpPr>
        <p:cNvPr id="53" name="Shape 53"/>
        <p:cNvGrpSpPr/>
        <p:nvPr/>
      </p:nvGrpSpPr>
      <p:grpSpPr>
        <a:xfrm>
          <a:off x="0" y="0"/>
          <a:ext cx="0" cy="0"/>
          <a:chOff x="0" y="0"/>
          <a:chExt cx="0" cy="0"/>
        </a:xfrm>
      </p:grpSpPr>
      <p:pic>
        <p:nvPicPr>
          <p:cNvPr id="54" name="Google Shape;54;p9"/>
          <p:cNvPicPr preferRelativeResize="0"/>
          <p:nvPr/>
        </p:nvPicPr>
        <p:blipFill rotWithShape="1">
          <a:blip r:embed="rId2">
            <a:alphaModFix/>
          </a:blip>
          <a:srcRect b="0" l="55367" r="0" t="0"/>
          <a:stretch/>
        </p:blipFill>
        <p:spPr>
          <a:xfrm>
            <a:off x="0" y="0"/>
            <a:ext cx="4800602" cy="5915876"/>
          </a:xfrm>
          <a:prstGeom prst="rect">
            <a:avLst/>
          </a:prstGeom>
          <a:noFill/>
          <a:ln>
            <a:noFill/>
          </a:ln>
        </p:spPr>
      </p:pic>
      <p:pic>
        <p:nvPicPr>
          <p:cNvPr id="55" name="Google Shape;55;p9"/>
          <p:cNvPicPr preferRelativeResize="0"/>
          <p:nvPr/>
        </p:nvPicPr>
        <p:blipFill rotWithShape="1">
          <a:blip r:embed="rId2">
            <a:alphaModFix/>
          </a:blip>
          <a:srcRect b="0" l="55365" r="711" t="29577"/>
          <a:stretch/>
        </p:blipFill>
        <p:spPr>
          <a:xfrm rot="10800000">
            <a:off x="-14797" y="5915875"/>
            <a:ext cx="4717747" cy="4160275"/>
          </a:xfrm>
          <a:prstGeom prst="rect">
            <a:avLst/>
          </a:prstGeom>
          <a:noFill/>
          <a:ln>
            <a:noFill/>
          </a:ln>
        </p:spPr>
      </p:pic>
      <p:sp>
        <p:nvSpPr>
          <p:cNvPr id="56" name="Google Shape;56;p9"/>
          <p:cNvSpPr txBox="1"/>
          <p:nvPr>
            <p:ph type="ctrTitle"/>
          </p:nvPr>
        </p:nvSpPr>
        <p:spPr>
          <a:xfrm>
            <a:off x="4949900" y="1600200"/>
            <a:ext cx="126429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7" name="Google Shape;57;p9"/>
          <p:cNvSpPr txBox="1"/>
          <p:nvPr>
            <p:ph idx="1" type="subTitle"/>
          </p:nvPr>
        </p:nvSpPr>
        <p:spPr>
          <a:xfrm>
            <a:off x="4946900" y="685799"/>
            <a:ext cx="12394200" cy="914400"/>
          </a:xfrm>
          <a:prstGeom prst="rect">
            <a:avLst/>
          </a:prstGeom>
        </p:spPr>
        <p:txBody>
          <a:bodyPr anchorCtr="0" anchor="b"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8">
          <p15:clr>
            <a:srgbClr val="FA7B17"/>
          </p15:clr>
        </p15:guide>
        <p15:guide id="3" pos="5710">
          <p15:clr>
            <a:srgbClr val="FA7B17"/>
          </p15:clr>
        </p15:guide>
        <p15:guide id="4" pos="5804">
          <p15:clr>
            <a:srgbClr val="FA7B17"/>
          </p15:clr>
        </p15:guide>
        <p15:guide id="5" pos="8396">
          <p15:clr>
            <a:srgbClr val="FA7B17"/>
          </p15:clr>
        </p15:guide>
        <p15:guide id="6" pos="849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Module Title">
  <p:cSld name="TITLE_1_2_2">
    <p:bg>
      <p:bgPr>
        <a:noFill/>
      </p:bgPr>
    </p:bg>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979" l="0" r="73749" t="0"/>
          <a:stretch/>
        </p:blipFill>
        <p:spPr>
          <a:xfrm>
            <a:off x="0" y="-49187"/>
            <a:ext cx="4800602" cy="10156774"/>
          </a:xfrm>
          <a:prstGeom prst="rect">
            <a:avLst/>
          </a:prstGeom>
          <a:noFill/>
          <a:ln>
            <a:noFill/>
          </a:ln>
        </p:spPr>
      </p:pic>
      <p:sp>
        <p:nvSpPr>
          <p:cNvPr id="60" name="Google Shape;60;p10"/>
          <p:cNvSpPr txBox="1"/>
          <p:nvPr>
            <p:ph type="ctrTitle"/>
          </p:nvPr>
        </p:nvSpPr>
        <p:spPr>
          <a:xfrm>
            <a:off x="4947000" y="1600200"/>
            <a:ext cx="12645900" cy="7772400"/>
          </a:xfrm>
          <a:prstGeom prst="rect">
            <a:avLst/>
          </a:prstGeom>
        </p:spPr>
        <p:txBody>
          <a:bodyPr anchorCtr="0" anchor="t" bIns="182850" lIns="182850" spcFirstLastPara="1" rIns="182850" wrap="square" tIns="18285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61" name="Google Shape;61;p10"/>
          <p:cNvSpPr txBox="1"/>
          <p:nvPr/>
        </p:nvSpPr>
        <p:spPr>
          <a:xfrm>
            <a:off x="4946900" y="685800"/>
            <a:ext cx="12645900" cy="914400"/>
          </a:xfrm>
          <a:prstGeom prst="rect">
            <a:avLst/>
          </a:prstGeom>
          <a:noFill/>
          <a:ln>
            <a:noFill/>
          </a:ln>
        </p:spPr>
        <p:txBody>
          <a:bodyPr anchorCtr="0" anchor="b" bIns="91425" lIns="91425" spcFirstLastPara="1" rIns="91425" wrap="square" tIns="91425">
            <a:noAutofit/>
          </a:bodyPr>
          <a:lstStyle/>
          <a:p>
            <a:pPr indent="0" lvl="0" marL="0" rtl="0" algn="l">
              <a:lnSpc>
                <a:spcPct val="119000"/>
              </a:lnSpc>
              <a:spcBef>
                <a:spcPts val="0"/>
              </a:spcBef>
              <a:spcAft>
                <a:spcPts val="0"/>
              </a:spcAft>
              <a:buNone/>
            </a:pPr>
            <a:r>
              <a:rPr lang="en" sz="2200">
                <a:solidFill>
                  <a:schemeClr val="lt2"/>
                </a:solidFill>
                <a:latin typeface="Space Grotesk"/>
                <a:ea typeface="Space Grotesk"/>
                <a:cs typeface="Space Grotesk"/>
                <a:sym typeface="Space Grotesk"/>
              </a:rPr>
              <a:t>THE DATA CARDS PLAYBOOK</a:t>
            </a:r>
            <a:endParaRPr sz="2200">
              <a:solidFill>
                <a:schemeClr val="lt2"/>
              </a:solidFill>
              <a:latin typeface="Space Grotesk"/>
              <a:ea typeface="Space Grotesk"/>
              <a:cs typeface="Space Grotesk"/>
              <a:sym typeface="Space Grotesk"/>
            </a:endParaRPr>
          </a:p>
        </p:txBody>
      </p:sp>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0" y="698336"/>
            <a:ext cx="12801600" cy="12426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9pPr>
          </a:lstStyle>
          <a:p/>
        </p:txBody>
      </p:sp>
      <p:sp>
        <p:nvSpPr>
          <p:cNvPr id="7" name="Google Shape;7;p1"/>
          <p:cNvSpPr txBox="1"/>
          <p:nvPr>
            <p:ph idx="1" type="body"/>
          </p:nvPr>
        </p:nvSpPr>
        <p:spPr>
          <a:xfrm>
            <a:off x="685800" y="3120627"/>
            <a:ext cx="12801600" cy="5871300"/>
          </a:xfrm>
          <a:prstGeom prst="rect">
            <a:avLst/>
          </a:prstGeom>
          <a:noFill/>
          <a:ln>
            <a:noFill/>
          </a:ln>
        </p:spPr>
        <p:txBody>
          <a:bodyPr anchorCtr="0" anchor="t" bIns="182850" lIns="182850" spcFirstLastPara="1" rIns="182850" wrap="square" tIns="182850">
            <a:noAutofit/>
          </a:bodyPr>
          <a:lstStyle>
            <a:lvl1pPr indent="-457200" lvl="0" marL="457200" rtl="0">
              <a:lnSpc>
                <a:spcPct val="115000"/>
              </a:lnSpc>
              <a:spcBef>
                <a:spcPts val="0"/>
              </a:spcBef>
              <a:spcAft>
                <a:spcPts val="0"/>
              </a:spcAft>
              <a:buClr>
                <a:schemeClr val="lt2"/>
              </a:buClr>
              <a:buSzPts val="3600"/>
              <a:buFont typeface="Inter"/>
              <a:buChar char="●"/>
              <a:defRPr sz="3600">
                <a:solidFill>
                  <a:schemeClr val="lt2"/>
                </a:solidFill>
                <a:latin typeface="Inter"/>
                <a:ea typeface="Inter"/>
                <a:cs typeface="Inter"/>
                <a:sym typeface="Inter"/>
              </a:defRPr>
            </a:lvl1pPr>
            <a:lvl2pPr indent="-406400" lvl="1" marL="914400" rtl="0">
              <a:lnSpc>
                <a:spcPct val="115000"/>
              </a:lnSpc>
              <a:spcBef>
                <a:spcPts val="3200"/>
              </a:spcBef>
              <a:spcAft>
                <a:spcPts val="0"/>
              </a:spcAft>
              <a:buClr>
                <a:schemeClr val="lt2"/>
              </a:buClr>
              <a:buSzPts val="2800"/>
              <a:buFont typeface="Inter"/>
              <a:buChar char="○"/>
              <a:defRPr sz="2800">
                <a:solidFill>
                  <a:schemeClr val="lt2"/>
                </a:solidFill>
                <a:latin typeface="Inter"/>
                <a:ea typeface="Inter"/>
                <a:cs typeface="Inter"/>
                <a:sym typeface="Inter"/>
              </a:defRPr>
            </a:lvl2pPr>
            <a:lvl3pPr indent="-393700" lvl="2" marL="1371600" rtl="0">
              <a:lnSpc>
                <a:spcPct val="115000"/>
              </a:lnSpc>
              <a:spcBef>
                <a:spcPts val="3200"/>
              </a:spcBef>
              <a:spcAft>
                <a:spcPts val="0"/>
              </a:spcAft>
              <a:buClr>
                <a:schemeClr val="lt2"/>
              </a:buClr>
              <a:buSzPts val="2600"/>
              <a:buFont typeface="Inter"/>
              <a:buChar char="■"/>
              <a:defRPr sz="2600">
                <a:solidFill>
                  <a:schemeClr val="lt2"/>
                </a:solidFill>
                <a:latin typeface="Inter"/>
                <a:ea typeface="Inter"/>
                <a:cs typeface="Inter"/>
                <a:sym typeface="Inter"/>
              </a:defRPr>
            </a:lvl3pPr>
            <a:lvl4pPr indent="-368300" lvl="3" marL="18288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4pPr>
            <a:lvl5pPr indent="-368300" lvl="4" marL="22860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5pPr>
            <a:lvl6pPr indent="-368300" lvl="5" marL="27432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6pPr>
            <a:lvl7pPr indent="-368300" lvl="6" marL="32004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7pPr>
            <a:lvl8pPr indent="-368300" lvl="7" marL="36576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8pPr>
            <a:lvl9pPr indent="-368300" lvl="8" marL="4114800" rtl="0">
              <a:lnSpc>
                <a:spcPct val="115000"/>
              </a:lnSpc>
              <a:spcBef>
                <a:spcPts val="3200"/>
              </a:spcBef>
              <a:spcAft>
                <a:spcPts val="3200"/>
              </a:spcAft>
              <a:buClr>
                <a:schemeClr val="lt2"/>
              </a:buClr>
              <a:buSzPts val="2200"/>
              <a:buFont typeface="Inter"/>
              <a:buChar char="■"/>
              <a:defRPr sz="2200">
                <a:solidFill>
                  <a:schemeClr val="lt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pos="11088">
          <p15:clr>
            <a:srgbClr val="EA4335"/>
          </p15:clr>
        </p15:guide>
        <p15:guide id="3" orient="horz" pos="432">
          <p15:clr>
            <a:srgbClr val="EA4335"/>
          </p15:clr>
        </p15:guide>
        <p15:guide id="4" orient="horz" pos="5904">
          <p15:clr>
            <a:srgbClr val="EA4335"/>
          </p15:clr>
        </p15:guide>
        <p15:guide id="5" orient="horz" pos="1008">
          <p15:clr>
            <a:srgbClr val="99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hyperlink" Target="https://pair-code.github.io/datacardsplaybook/playbook/ask-align-on-agents.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hyperlink" Target="http://pair-code.github.io/datacardsplaybook" TargetMode="External"/><Relationship Id="rId4" Type="http://schemas.openxmlformats.org/officeDocument/2006/relationships/hyperlink" Target="https://github.com/pair-code/datacardsplaybook" TargetMode="External"/><Relationship Id="rId5" Type="http://schemas.openxmlformats.org/officeDocument/2006/relationships/hyperlink" Target="https://pair-code.github.io/DataCardsPlaybook" TargetMode="External"/><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hyperlink" Target="http://pair-code.github.io/datacardsplaybook" TargetMode="External"/><Relationship Id="rId4" Type="http://schemas.openxmlformats.org/officeDocument/2006/relationships/hyperlink" Target="https://pair.withgoogle.com/" TargetMode="External"/><Relationship Id="rId5" Type="http://schemas.openxmlformats.org/officeDocument/2006/relationships/hyperlink" Target="https://research.google/" TargetMode="External"/><Relationship Id="rId6" Type="http://schemas.openxmlformats.org/officeDocument/2006/relationships/hyperlink" Target="https://creativecommons.org/licenses/by-sa/4.0/deed.ast" TargetMode="External"/><Relationship Id="rId7"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Rubik SemiBold"/>
                <a:ea typeface="Rubik SemiBold"/>
                <a:cs typeface="Rubik SemiBold"/>
                <a:sym typeface="Rubik SemiBold"/>
              </a:rPr>
              <a:t>The Data Cards Playbook</a:t>
            </a:r>
            <a:endParaRPr>
              <a:latin typeface="Rubik SemiBold"/>
              <a:ea typeface="Rubik SemiBold"/>
              <a:cs typeface="Rubik SemiBold"/>
              <a:sym typeface="Rubik SemiBold"/>
            </a:endParaRPr>
          </a:p>
        </p:txBody>
      </p:sp>
      <p:sp>
        <p:nvSpPr>
          <p:cNvPr id="292" name="Google Shape;292;p45"/>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Create purposeful, transparent, </a:t>
            </a:r>
            <a:br>
              <a:rPr lang="en"/>
            </a:br>
            <a:r>
              <a:rPr lang="en"/>
              <a:t>and people-centric dataset documentation</a:t>
            </a:r>
            <a:endParaRPr/>
          </a:p>
        </p:txBody>
      </p:sp>
      <p:sp>
        <p:nvSpPr>
          <p:cNvPr id="293" name="Google Shape;293;p45"/>
          <p:cNvSpPr txBox="1"/>
          <p:nvPr>
            <p:ph idx="2" type="subTitle"/>
          </p:nvPr>
        </p:nvSpPr>
        <p:spPr>
          <a:xfrm>
            <a:off x="4954650" y="8248650"/>
            <a:ext cx="9729600" cy="8955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u="sng">
                <a:solidFill>
                  <a:schemeClr val="hlink"/>
                </a:solidFill>
                <a:hlinkClick r:id="rId3"/>
              </a:rPr>
              <a:t>https://pair-code.github.io/datacardsplaybook/</a:t>
            </a:r>
            <a:r>
              <a:rPr lang="en"/>
              <a:t>                 #datacardsplaybook</a:t>
            </a:r>
            <a:endParaRPr b="1">
              <a:solidFill>
                <a:srgbClr val="3C4F50"/>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1"/>
                </a:solidFill>
                <a:latin typeface="Inter"/>
                <a:ea typeface="Inter"/>
                <a:cs typeface="Inter"/>
                <a:sym typeface="Inter"/>
              </a:rPr>
              <a:t>30</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1"/>
                </a:solidFill>
                <a:latin typeface="Inter"/>
                <a:ea typeface="Inter"/>
                <a:cs typeface="Inter"/>
                <a:sym typeface="Inter"/>
              </a:rPr>
              <a:t>sec</a:t>
            </a:r>
            <a:endParaRPr>
              <a:solidFill>
                <a:schemeClr val="accent1"/>
              </a:solidFill>
              <a:latin typeface="Inter"/>
              <a:ea typeface="Inter"/>
              <a:cs typeface="Inter"/>
              <a:sym typeface="Inter"/>
            </a:endParaRPr>
          </a:p>
        </p:txBody>
      </p:sp>
      <p:sp>
        <p:nvSpPr>
          <p:cNvPr id="441" name="Google Shape;441;p54"/>
          <p:cNvSpPr txBox="1"/>
          <p:nvPr>
            <p:ph idx="4294967295" type="title"/>
          </p:nvPr>
        </p:nvSpPr>
        <p:spPr>
          <a:xfrm>
            <a:off x="669800" y="2279025"/>
            <a:ext cx="12662100" cy="67122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2"/>
              </a:buClr>
              <a:buSzPts val="1200"/>
              <a:buFont typeface="Arial"/>
              <a:buNone/>
            </a:pPr>
            <a:r>
              <a:rPr lang="en" sz="3600"/>
              <a:t>As a </a:t>
            </a:r>
            <a:r>
              <a:rPr lang="en" sz="3600">
                <a:solidFill>
                  <a:srgbClr val="19BA9B"/>
                </a:solidFill>
              </a:rPr>
              <a:t>[your perspective]</a:t>
            </a:r>
            <a:r>
              <a:rPr lang="en" sz="3600">
                <a:solidFill>
                  <a:srgbClr val="19BA9B"/>
                </a:solidFill>
              </a:rPr>
              <a:t>,</a:t>
            </a:r>
            <a:r>
              <a:rPr lang="en" sz="3600"/>
              <a:t> </a:t>
            </a:r>
            <a:br>
              <a:rPr lang="en" sz="3600"/>
            </a:br>
            <a:r>
              <a:rPr lang="en" sz="3600"/>
              <a:t>I want to know </a:t>
            </a:r>
            <a:r>
              <a:rPr lang="en" sz="3600">
                <a:solidFill>
                  <a:srgbClr val="56B900"/>
                </a:solidFill>
              </a:rPr>
              <a:t>about the source(s) of the dataset</a:t>
            </a:r>
            <a:r>
              <a:rPr lang="en" sz="3600">
                <a:solidFill>
                  <a:srgbClr val="56B900"/>
                </a:solidFill>
              </a:rPr>
              <a:t>,</a:t>
            </a:r>
            <a:r>
              <a:rPr lang="en" sz="3600"/>
              <a:t> </a:t>
            </a:r>
            <a:br>
              <a:rPr lang="en" sz="3600"/>
            </a:br>
            <a:r>
              <a:rPr lang="en" sz="3600"/>
              <a:t>so I ask…</a:t>
            </a:r>
            <a:endParaRPr sz="3600"/>
          </a:p>
          <a:p>
            <a:pPr indent="0" lvl="0" marL="0" rtl="0" algn="l">
              <a:spcBef>
                <a:spcPts val="1000"/>
              </a:spcBef>
              <a:spcAft>
                <a:spcPts val="0"/>
              </a:spcAft>
              <a:buClr>
                <a:schemeClr val="dk2"/>
              </a:buClr>
              <a:buSzPts val="1200"/>
              <a:buFont typeface="Arial"/>
              <a:buNone/>
            </a:pPr>
            <a:r>
              <a:t/>
            </a:r>
            <a:endParaRPr sz="3600"/>
          </a:p>
          <a:p>
            <a:pPr indent="0" lvl="0" marL="0" rtl="0" algn="l">
              <a:lnSpc>
                <a:spcPct val="200000"/>
              </a:lnSpc>
              <a:spcBef>
                <a:spcPts val="1000"/>
              </a:spcBef>
              <a:spcAft>
                <a:spcPts val="0"/>
              </a:spcAft>
              <a:buClr>
                <a:schemeClr val="dk2"/>
              </a:buClr>
              <a:buSzPts val="1200"/>
              <a:buFont typeface="Arial"/>
              <a:buNone/>
            </a:pPr>
            <a:r>
              <a:rPr b="0" lang="en" sz="3600">
                <a:solidFill>
                  <a:srgbClr val="FF6554"/>
                </a:solidFill>
              </a:rPr>
              <a:t>… _______________________?</a:t>
            </a:r>
            <a:endParaRPr b="0" sz="3600">
              <a:solidFill>
                <a:srgbClr val="6F8D8E"/>
              </a:solidFill>
            </a:endParaRPr>
          </a:p>
          <a:p>
            <a:pPr indent="0" lvl="0" marL="0" rtl="0" algn="l">
              <a:lnSpc>
                <a:spcPct val="200000"/>
              </a:lnSpc>
              <a:spcBef>
                <a:spcPts val="0"/>
              </a:spcBef>
              <a:spcAft>
                <a:spcPts val="0"/>
              </a:spcAft>
              <a:buClr>
                <a:schemeClr val="dk2"/>
              </a:buClr>
              <a:buSzPts val="1200"/>
              <a:buFont typeface="Arial"/>
              <a:buNone/>
            </a:pPr>
            <a:r>
              <a:rPr b="0" lang="en" sz="3600">
                <a:solidFill>
                  <a:srgbClr val="FF6554"/>
                </a:solidFill>
              </a:rPr>
              <a:t>… ____</a:t>
            </a:r>
            <a:r>
              <a:rPr lang="en" sz="3600">
                <a:solidFill>
                  <a:srgbClr val="FF6554"/>
                </a:solidFill>
              </a:rPr>
              <a:t>_</a:t>
            </a:r>
            <a:r>
              <a:rPr b="0" lang="en" sz="3600">
                <a:solidFill>
                  <a:srgbClr val="FF6554"/>
                </a:solidFill>
              </a:rPr>
              <a:t>__________________?</a:t>
            </a:r>
            <a:endParaRPr b="0" sz="3600">
              <a:solidFill>
                <a:srgbClr val="6F8D8E"/>
              </a:solidFill>
            </a:endParaRPr>
          </a:p>
          <a:p>
            <a:pPr indent="0" lvl="0" marL="0" rtl="0" algn="l">
              <a:lnSpc>
                <a:spcPct val="200000"/>
              </a:lnSpc>
              <a:spcBef>
                <a:spcPts val="0"/>
              </a:spcBef>
              <a:spcAft>
                <a:spcPts val="0"/>
              </a:spcAft>
              <a:buClr>
                <a:schemeClr val="dk2"/>
              </a:buClr>
              <a:buSzPts val="1200"/>
              <a:buFont typeface="Arial"/>
              <a:buNone/>
            </a:pPr>
            <a:r>
              <a:rPr b="0" lang="en" sz="3600">
                <a:solidFill>
                  <a:srgbClr val="FF6554"/>
                </a:solidFill>
              </a:rPr>
              <a:t>… _______________________?</a:t>
            </a:r>
            <a:endParaRPr b="0" sz="3600">
              <a:solidFill>
                <a:srgbClr val="6F8D8E"/>
              </a:solidFill>
            </a:endParaRPr>
          </a:p>
        </p:txBody>
      </p:sp>
      <p:sp>
        <p:nvSpPr>
          <p:cNvPr id="442" name="Google Shape;442;p54"/>
          <p:cNvSpPr txBox="1"/>
          <p:nvPr>
            <p:ph idx="4294967295" type="title"/>
          </p:nvPr>
        </p:nvSpPr>
        <p:spPr>
          <a:xfrm>
            <a:off x="685800" y="681346"/>
            <a:ext cx="16916400" cy="914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Clr>
                <a:schemeClr val="dk2"/>
              </a:buClr>
              <a:buSzPts val="1200"/>
              <a:buFont typeface="Arial"/>
              <a:buNone/>
            </a:pPr>
            <a:r>
              <a:rPr lang="en" sz="4800">
                <a:solidFill>
                  <a:srgbClr val="F439A0"/>
                </a:solidFill>
              </a:rPr>
              <a:t>Try it yourself</a:t>
            </a:r>
            <a:endParaRPr sz="4800"/>
          </a:p>
        </p:txBody>
      </p:sp>
      <p:sp>
        <p:nvSpPr>
          <p:cNvPr id="443" name="Google Shape;443;p54"/>
          <p:cNvSpPr/>
          <p:nvPr/>
        </p:nvSpPr>
        <p:spPr>
          <a:xfrm>
            <a:off x="6137900" y="2248825"/>
            <a:ext cx="2663100" cy="650100"/>
          </a:xfrm>
          <a:prstGeom prst="roundRect">
            <a:avLst>
              <a:gd fmla="val 16667" name="adj"/>
            </a:avLst>
          </a:prstGeom>
          <a:solidFill>
            <a:srgbClr val="E0FFF9"/>
          </a:solidFill>
          <a:ln>
            <a:noFill/>
          </a:ln>
          <a:effectLst>
            <a:outerShdw rotWithShape="0" algn="bl" dir="2760000" dist="95250">
              <a:srgbClr val="CDDCDC"/>
            </a:outerShdw>
          </a:effectLst>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800">
                <a:solidFill>
                  <a:srgbClr val="19BA9B"/>
                </a:solidFill>
                <a:latin typeface="Space Grotesk Medium"/>
                <a:ea typeface="Space Grotesk Medium"/>
                <a:cs typeface="Space Grotesk Medium"/>
                <a:sym typeface="Space Grotesk Medium"/>
              </a:rPr>
              <a:t>perspective</a:t>
            </a:r>
            <a:endParaRPr sz="1400">
              <a:latin typeface="Space Grotesk"/>
              <a:ea typeface="Space Grotesk"/>
              <a:cs typeface="Space Grotesk"/>
              <a:sym typeface="Space Grotesk"/>
            </a:endParaRPr>
          </a:p>
        </p:txBody>
      </p:sp>
      <p:sp>
        <p:nvSpPr>
          <p:cNvPr id="444" name="Google Shape;444;p54"/>
          <p:cNvSpPr/>
          <p:nvPr/>
        </p:nvSpPr>
        <p:spPr>
          <a:xfrm>
            <a:off x="11924319" y="2804092"/>
            <a:ext cx="2161800" cy="650100"/>
          </a:xfrm>
          <a:prstGeom prst="roundRect">
            <a:avLst>
              <a:gd fmla="val 16667" name="adj"/>
            </a:avLst>
          </a:prstGeom>
          <a:solidFill>
            <a:srgbClr val="EFFFD3"/>
          </a:solidFill>
          <a:ln>
            <a:noFill/>
          </a:ln>
          <a:effectLst>
            <a:outerShdw rotWithShape="0" algn="bl" dir="2760000" dist="95250">
              <a:srgbClr val="CDDCDC"/>
            </a:outerShdw>
          </a:effectLst>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800">
                <a:solidFill>
                  <a:srgbClr val="00933B"/>
                </a:solidFill>
                <a:latin typeface="Space Grotesk Medium"/>
                <a:ea typeface="Space Grotesk Medium"/>
                <a:cs typeface="Space Grotesk Medium"/>
                <a:sym typeface="Space Grotesk Medium"/>
              </a:rPr>
              <a:t>lenses</a:t>
            </a:r>
            <a:r>
              <a:rPr lang="en" sz="2800">
                <a:solidFill>
                  <a:srgbClr val="425354"/>
                </a:solidFill>
                <a:latin typeface="Space Grotesk"/>
                <a:ea typeface="Space Grotesk"/>
                <a:cs typeface="Space Grotesk"/>
                <a:sym typeface="Space Grotesk"/>
              </a:rPr>
              <a:t> </a:t>
            </a:r>
            <a:r>
              <a:rPr lang="en" sz="2800">
                <a:solidFill>
                  <a:srgbClr val="19BA9B"/>
                </a:solidFill>
                <a:latin typeface="Space Grotesk Medium"/>
                <a:ea typeface="Space Grotesk Medium"/>
                <a:cs typeface="Space Grotesk Medium"/>
                <a:sym typeface="Space Grotesk Medium"/>
              </a:rPr>
              <a:t> </a:t>
            </a:r>
            <a:endParaRPr sz="2800">
              <a:latin typeface="Space Grotesk"/>
              <a:ea typeface="Space Grotesk"/>
              <a:cs typeface="Space Grotesk"/>
              <a:sym typeface="Space Grotesk"/>
            </a:endParaRPr>
          </a:p>
        </p:txBody>
      </p:sp>
      <p:sp>
        <p:nvSpPr>
          <p:cNvPr id="445" name="Google Shape;445;p54"/>
          <p:cNvSpPr txBox="1"/>
          <p:nvPr/>
        </p:nvSpPr>
        <p:spPr>
          <a:xfrm>
            <a:off x="1305450" y="5899689"/>
            <a:ext cx="662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6554"/>
                </a:solidFill>
                <a:latin typeface="Space Grotesk"/>
                <a:ea typeface="Space Grotesk"/>
                <a:cs typeface="Space Grotesk"/>
                <a:sym typeface="Space Grotesk"/>
              </a:rPr>
              <a:t>Follow-up: </a:t>
            </a:r>
            <a:r>
              <a:rPr b="1" lang="en" sz="2400">
                <a:solidFill>
                  <a:schemeClr val="lt2"/>
                </a:solidFill>
                <a:latin typeface="Space Grotesk"/>
                <a:ea typeface="Space Grotesk"/>
                <a:cs typeface="Space Grotesk"/>
                <a:sym typeface="Space Grotesk"/>
              </a:rPr>
              <a:t>Ask for evidence</a:t>
            </a:r>
            <a:endParaRPr b="1" sz="2400">
              <a:solidFill>
                <a:schemeClr val="lt2"/>
              </a:solidFill>
              <a:latin typeface="Space Grotesk"/>
              <a:ea typeface="Space Grotesk"/>
              <a:cs typeface="Space Grotesk"/>
              <a:sym typeface="Space Grotesk"/>
            </a:endParaRPr>
          </a:p>
        </p:txBody>
      </p:sp>
      <p:sp>
        <p:nvSpPr>
          <p:cNvPr id="446" name="Google Shape;446;p54"/>
          <p:cNvSpPr txBox="1"/>
          <p:nvPr/>
        </p:nvSpPr>
        <p:spPr>
          <a:xfrm>
            <a:off x="1305450" y="6996076"/>
            <a:ext cx="662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6554"/>
                </a:solidFill>
                <a:latin typeface="Space Grotesk"/>
                <a:ea typeface="Space Grotesk"/>
                <a:cs typeface="Space Grotesk"/>
                <a:sym typeface="Space Grotesk"/>
              </a:rPr>
              <a:t>Follow-up: </a:t>
            </a:r>
            <a:r>
              <a:rPr b="1" lang="en" sz="2400">
                <a:solidFill>
                  <a:schemeClr val="lt2"/>
                </a:solidFill>
                <a:latin typeface="Space Grotesk"/>
                <a:ea typeface="Space Grotesk"/>
                <a:cs typeface="Space Grotesk"/>
                <a:sym typeface="Space Grotesk"/>
              </a:rPr>
              <a:t>Ask for rationale</a:t>
            </a:r>
            <a:endParaRPr b="1" sz="2400">
              <a:solidFill>
                <a:schemeClr val="lt2"/>
              </a:solidFill>
              <a:latin typeface="Space Grotesk"/>
              <a:ea typeface="Space Grotesk"/>
              <a:cs typeface="Space Grotesk"/>
              <a:sym typeface="Space Grotesk"/>
            </a:endParaRPr>
          </a:p>
        </p:txBody>
      </p:sp>
      <p:sp>
        <p:nvSpPr>
          <p:cNvPr id="447" name="Google Shape;447;p54"/>
          <p:cNvSpPr/>
          <p:nvPr/>
        </p:nvSpPr>
        <p:spPr>
          <a:xfrm rot="5400000">
            <a:off x="9044544" y="5475800"/>
            <a:ext cx="1351800" cy="685500"/>
          </a:xfrm>
          <a:prstGeom prst="uturnArrow">
            <a:avLst>
              <a:gd fmla="val 8336" name="adj1"/>
              <a:gd fmla="val 18627" name="adj2"/>
              <a:gd fmla="val 20332" name="adj3"/>
              <a:gd fmla="val 39835" name="adj4"/>
              <a:gd fmla="val 100000" name="adj5"/>
            </a:avLst>
          </a:prstGeom>
          <a:solidFill>
            <a:srgbClr val="CD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4"/>
          <p:cNvSpPr txBox="1"/>
          <p:nvPr/>
        </p:nvSpPr>
        <p:spPr>
          <a:xfrm>
            <a:off x="1305450" y="4800937"/>
            <a:ext cx="699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2"/>
                </a:solidFill>
                <a:latin typeface="Space Grotesk"/>
                <a:ea typeface="Space Grotesk"/>
                <a:cs typeface="Space Grotesk"/>
                <a:sym typeface="Space Grotesk"/>
              </a:rPr>
              <a:t>Ask about attributes</a:t>
            </a:r>
            <a:endParaRPr b="1" sz="2400">
              <a:solidFill>
                <a:schemeClr val="lt2"/>
              </a:solidFill>
              <a:latin typeface="Space Grotesk"/>
              <a:ea typeface="Space Grotesk"/>
              <a:cs typeface="Space Grotesk"/>
              <a:sym typeface="Space Grotesk"/>
            </a:endParaRPr>
          </a:p>
        </p:txBody>
      </p:sp>
      <p:sp>
        <p:nvSpPr>
          <p:cNvPr id="449" name="Google Shape;449;p54"/>
          <p:cNvSpPr/>
          <p:nvPr/>
        </p:nvSpPr>
        <p:spPr>
          <a:xfrm rot="5400000">
            <a:off x="9568300" y="6273300"/>
            <a:ext cx="1223700" cy="1347900"/>
          </a:xfrm>
          <a:prstGeom prst="uturnArrow">
            <a:avLst>
              <a:gd fmla="val 4754" name="adj1"/>
              <a:gd fmla="val 8753" name="adj2"/>
              <a:gd fmla="val 11780" name="adj3"/>
              <a:gd fmla="val 39835" name="adj4"/>
              <a:gd fmla="val 100000" name="adj5"/>
            </a:avLst>
          </a:prstGeom>
          <a:solidFill>
            <a:srgbClr val="CD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4"/>
          <p:cNvSpPr/>
          <p:nvPr/>
        </p:nvSpPr>
        <p:spPr>
          <a:xfrm>
            <a:off x="18288000" y="-1"/>
            <a:ext cx="4572000" cy="6400800"/>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This is a prompt-based modelling activity. It helps prepare participants for the next brainstorm.</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Ask participants to frame their own agent information journeys and share it with the room, by typing or simply speaking.</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
        <p:nvSpPr>
          <p:cNvPr id="451" name="Google Shape;451;p54"/>
          <p:cNvSpPr/>
          <p:nvPr/>
        </p:nvSpPr>
        <p:spPr>
          <a:xfrm>
            <a:off x="10684850" y="7030428"/>
            <a:ext cx="4640400" cy="650100"/>
          </a:xfrm>
          <a:prstGeom prst="roundRect">
            <a:avLst>
              <a:gd fmla="val 16667" name="adj"/>
            </a:avLst>
          </a:prstGeom>
          <a:solidFill>
            <a:srgbClr val="FFEBE9"/>
          </a:solidFill>
          <a:ln>
            <a:noFill/>
          </a:ln>
          <a:effectLst>
            <a:outerShdw rotWithShape="0" algn="bl" dir="2760000" dist="95250">
              <a:srgbClr val="CDDCDC"/>
            </a:outerShdw>
          </a:effectLst>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800">
                <a:solidFill>
                  <a:srgbClr val="FF6554"/>
                </a:solidFill>
                <a:latin typeface="Space Grotesk Medium"/>
                <a:ea typeface="Space Grotesk Medium"/>
                <a:cs typeface="Space Grotesk Medium"/>
                <a:sym typeface="Space Grotesk Medium"/>
              </a:rPr>
              <a:t>microscopic question</a:t>
            </a:r>
            <a:endParaRPr sz="2800">
              <a:latin typeface="Space Grotesk"/>
              <a:ea typeface="Space Grotesk"/>
              <a:cs typeface="Space Grotesk"/>
              <a:sym typeface="Space Grotesk"/>
            </a:endParaRPr>
          </a:p>
        </p:txBody>
      </p:sp>
      <p:sp>
        <p:nvSpPr>
          <p:cNvPr id="452" name="Google Shape;452;p54"/>
          <p:cNvSpPr/>
          <p:nvPr/>
        </p:nvSpPr>
        <p:spPr>
          <a:xfrm>
            <a:off x="9809400" y="4831975"/>
            <a:ext cx="4640400" cy="650100"/>
          </a:xfrm>
          <a:prstGeom prst="roundRect">
            <a:avLst>
              <a:gd fmla="val 16667" name="adj"/>
            </a:avLst>
          </a:prstGeom>
          <a:solidFill>
            <a:srgbClr val="FFEBE9"/>
          </a:solidFill>
          <a:ln>
            <a:noFill/>
          </a:ln>
          <a:effectLst>
            <a:outerShdw rotWithShape="0" algn="bl" dir="2760000" dist="95250">
              <a:srgbClr val="CDDCDC"/>
            </a:outerShdw>
          </a:effectLst>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800">
                <a:solidFill>
                  <a:srgbClr val="FF6554"/>
                </a:solidFill>
                <a:latin typeface="Space Grotesk Medium"/>
                <a:ea typeface="Space Grotesk Medium"/>
                <a:cs typeface="Space Grotesk Medium"/>
                <a:sym typeface="Space Grotesk Medium"/>
              </a:rPr>
              <a:t>telescopic question</a:t>
            </a:r>
            <a:endParaRPr sz="2800">
              <a:latin typeface="Space Grotesk"/>
              <a:ea typeface="Space Grotesk"/>
              <a:cs typeface="Space Grotesk"/>
              <a:sym typeface="Space Grotesk"/>
            </a:endParaRPr>
          </a:p>
        </p:txBody>
      </p:sp>
      <p:sp>
        <p:nvSpPr>
          <p:cNvPr id="453" name="Google Shape;453;p54"/>
          <p:cNvSpPr/>
          <p:nvPr/>
        </p:nvSpPr>
        <p:spPr>
          <a:xfrm>
            <a:off x="10227650" y="5969297"/>
            <a:ext cx="4640400" cy="650100"/>
          </a:xfrm>
          <a:prstGeom prst="roundRect">
            <a:avLst>
              <a:gd fmla="val 16667" name="adj"/>
            </a:avLst>
          </a:prstGeom>
          <a:solidFill>
            <a:srgbClr val="FFEBE9"/>
          </a:solidFill>
          <a:ln>
            <a:noFill/>
          </a:ln>
          <a:effectLst>
            <a:outerShdw rotWithShape="0" algn="bl" dir="2760000" dist="95250">
              <a:srgbClr val="CDDCDC"/>
            </a:outerShdw>
          </a:effectLst>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800">
                <a:solidFill>
                  <a:srgbClr val="FF6554"/>
                </a:solidFill>
                <a:latin typeface="Space Grotesk Medium"/>
                <a:ea typeface="Space Grotesk Medium"/>
                <a:cs typeface="Space Grotesk Medium"/>
                <a:sym typeface="Space Grotesk Medium"/>
              </a:rPr>
              <a:t>periscopic question</a:t>
            </a:r>
            <a:endParaRPr sz="2800">
              <a:latin typeface="Space Grotesk"/>
              <a:ea typeface="Space Grotesk"/>
              <a:cs typeface="Space Grotesk"/>
              <a:sym typeface="Space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txBox="1"/>
          <p:nvPr>
            <p:ph type="title"/>
          </p:nvPr>
        </p:nvSpPr>
        <p:spPr>
          <a:xfrm>
            <a:off x="685800" y="679700"/>
            <a:ext cx="16916400" cy="9144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t>Give structure to your scopes </a:t>
            </a:r>
            <a:endParaRPr sz="3600"/>
          </a:p>
        </p:txBody>
      </p:sp>
      <p:sp>
        <p:nvSpPr>
          <p:cNvPr id="459" name="Google Shape;459;p55"/>
          <p:cNvSpPr/>
          <p:nvPr/>
        </p:nvSpPr>
        <p:spPr>
          <a:xfrm>
            <a:off x="685800" y="15953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As a(n) [perspective], I want to know [lens]</a:t>
            </a:r>
            <a:endParaRPr sz="3200">
              <a:solidFill>
                <a:schemeClr val="dk2"/>
              </a:solidFill>
              <a:latin typeface="Inter SemiBold"/>
              <a:ea typeface="Inter SemiBold"/>
              <a:cs typeface="Inter SemiBold"/>
              <a:sym typeface="Inter SemiBold"/>
            </a:endParaRPr>
          </a:p>
        </p:txBody>
      </p:sp>
      <p:sp>
        <p:nvSpPr>
          <p:cNvPr id="460" name="Google Shape;460;p55"/>
          <p:cNvSpPr/>
          <p:nvPr/>
        </p:nvSpPr>
        <p:spPr>
          <a:xfrm>
            <a:off x="4946901" y="15953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Telescopic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p:txBody>
      </p:sp>
      <p:sp>
        <p:nvSpPr>
          <p:cNvPr id="461" name="Google Shape;461;p55"/>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1"/>
                </a:solidFill>
                <a:latin typeface="Inter"/>
                <a:ea typeface="Inter"/>
                <a:cs typeface="Inter"/>
                <a:sym typeface="Inter"/>
              </a:rPr>
              <a:t>15</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1"/>
                </a:solidFill>
                <a:latin typeface="Inter"/>
                <a:ea typeface="Inter"/>
                <a:cs typeface="Inter"/>
                <a:sym typeface="Inter"/>
              </a:rPr>
              <a:t>min</a:t>
            </a:r>
            <a:endParaRPr>
              <a:solidFill>
                <a:schemeClr val="accent1"/>
              </a:solidFill>
              <a:latin typeface="Inter"/>
              <a:ea typeface="Inter"/>
              <a:cs typeface="Inter"/>
              <a:sym typeface="Inter"/>
            </a:endParaRPr>
          </a:p>
        </p:txBody>
      </p:sp>
      <p:sp>
        <p:nvSpPr>
          <p:cNvPr id="462" name="Google Shape;462;p55"/>
          <p:cNvSpPr/>
          <p:nvPr/>
        </p:nvSpPr>
        <p:spPr>
          <a:xfrm>
            <a:off x="18288000" y="-1"/>
            <a:ext cx="4572000" cy="6400800"/>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Duplicate this slide as needed. Refer to the speaker notes for details on how to fill this sheet. We recommend involving individuals who are representative of agents when filling this out.</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Skip this activity if you plan to go through the scopes brainstorm.</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
        <p:nvSpPr>
          <p:cNvPr id="463" name="Google Shape;463;p55"/>
          <p:cNvSpPr/>
          <p:nvPr/>
        </p:nvSpPr>
        <p:spPr>
          <a:xfrm>
            <a:off x="9208004" y="15953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Periscopic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
        <p:nvSpPr>
          <p:cNvPr id="464" name="Google Shape;464;p55"/>
          <p:cNvSpPr/>
          <p:nvPr/>
        </p:nvSpPr>
        <p:spPr>
          <a:xfrm>
            <a:off x="13480447" y="15953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Microscopic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
        <p:nvSpPr>
          <p:cNvPr id="465" name="Google Shape;465;p55"/>
          <p:cNvSpPr/>
          <p:nvPr/>
        </p:nvSpPr>
        <p:spPr>
          <a:xfrm>
            <a:off x="685800" y="406782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As a(n) [perspective], I want to know [lens]</a:t>
            </a:r>
            <a:endParaRPr sz="3200">
              <a:solidFill>
                <a:schemeClr val="dk2"/>
              </a:solidFill>
              <a:latin typeface="Inter SemiBold"/>
              <a:ea typeface="Inter SemiBold"/>
              <a:cs typeface="Inter SemiBold"/>
              <a:sym typeface="Inter SemiBold"/>
            </a:endParaRPr>
          </a:p>
        </p:txBody>
      </p:sp>
      <p:sp>
        <p:nvSpPr>
          <p:cNvPr id="466" name="Google Shape;466;p55"/>
          <p:cNvSpPr/>
          <p:nvPr/>
        </p:nvSpPr>
        <p:spPr>
          <a:xfrm>
            <a:off x="4946901" y="406782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Telescopic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p:txBody>
      </p:sp>
      <p:sp>
        <p:nvSpPr>
          <p:cNvPr id="467" name="Google Shape;467;p55"/>
          <p:cNvSpPr/>
          <p:nvPr/>
        </p:nvSpPr>
        <p:spPr>
          <a:xfrm>
            <a:off x="9208004" y="406782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Periscopic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
        <p:nvSpPr>
          <p:cNvPr id="468" name="Google Shape;468;p55"/>
          <p:cNvSpPr/>
          <p:nvPr/>
        </p:nvSpPr>
        <p:spPr>
          <a:xfrm>
            <a:off x="13480447" y="406782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Microscopic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
        <p:nvSpPr>
          <p:cNvPr id="469" name="Google Shape;469;p55"/>
          <p:cNvSpPr/>
          <p:nvPr/>
        </p:nvSpPr>
        <p:spPr>
          <a:xfrm>
            <a:off x="685800" y="65402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As a(n) [perspective], I want to know [lens]</a:t>
            </a:r>
            <a:endParaRPr sz="3200">
              <a:solidFill>
                <a:schemeClr val="dk2"/>
              </a:solidFill>
              <a:latin typeface="Inter SemiBold"/>
              <a:ea typeface="Inter SemiBold"/>
              <a:cs typeface="Inter SemiBold"/>
              <a:sym typeface="Inter SemiBold"/>
            </a:endParaRPr>
          </a:p>
        </p:txBody>
      </p:sp>
      <p:sp>
        <p:nvSpPr>
          <p:cNvPr id="470" name="Google Shape;470;p55"/>
          <p:cNvSpPr/>
          <p:nvPr/>
        </p:nvSpPr>
        <p:spPr>
          <a:xfrm>
            <a:off x="4946901" y="65402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Telescopic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p:txBody>
      </p:sp>
      <p:sp>
        <p:nvSpPr>
          <p:cNvPr id="471" name="Google Shape;471;p55"/>
          <p:cNvSpPr/>
          <p:nvPr/>
        </p:nvSpPr>
        <p:spPr>
          <a:xfrm>
            <a:off x="9208004" y="65402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Periscopic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
        <p:nvSpPr>
          <p:cNvPr id="472" name="Google Shape;472;p55"/>
          <p:cNvSpPr/>
          <p:nvPr/>
        </p:nvSpPr>
        <p:spPr>
          <a:xfrm>
            <a:off x="13480447" y="6540275"/>
            <a:ext cx="4114800" cy="2277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0"/>
              </a:spcAft>
              <a:buNone/>
            </a:pPr>
            <a:r>
              <a:rPr lang="en" sz="1900">
                <a:solidFill>
                  <a:schemeClr val="dk2"/>
                </a:solidFill>
                <a:latin typeface="Inter"/>
                <a:ea typeface="Inter"/>
                <a:cs typeface="Inter"/>
                <a:sym typeface="Inter"/>
              </a:rPr>
              <a:t>Microscopic Question: </a:t>
            </a:r>
            <a:r>
              <a:rPr lang="en" sz="2400">
                <a:solidFill>
                  <a:schemeClr val="dk2"/>
                </a:solidFill>
                <a:latin typeface="Inter"/>
                <a:ea typeface="Inter"/>
                <a:cs typeface="Inter"/>
                <a:sym typeface="Inter"/>
              </a:rPr>
              <a:t>✍️ </a:t>
            </a:r>
            <a:endParaRPr sz="19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1900">
                <a:solidFill>
                  <a:schemeClr val="dk2"/>
                </a:solidFill>
                <a:latin typeface="Inter"/>
                <a:ea typeface="Inter"/>
                <a:cs typeface="Inter"/>
                <a:sym typeface="Inter"/>
              </a:rPr>
              <a:t>Expected Answers:</a:t>
            </a:r>
            <a:endParaRPr sz="1900">
              <a:solidFill>
                <a:schemeClr val="dk2"/>
              </a:solidFill>
              <a:latin typeface="Inter"/>
              <a:ea typeface="Inter"/>
              <a:cs typeface="Inter"/>
              <a:sym typeface="Inter"/>
            </a:endParaRPr>
          </a:p>
          <a:p>
            <a:pPr indent="0" lvl="0" marL="0" rtl="0" algn="l">
              <a:lnSpc>
                <a:spcPct val="112000"/>
              </a:lnSpc>
              <a:spcBef>
                <a:spcPts val="1600"/>
              </a:spcBef>
              <a:spcAft>
                <a:spcPts val="1600"/>
              </a:spcAft>
              <a:buNone/>
            </a:pPr>
            <a:r>
              <a:t/>
            </a:r>
            <a:endParaRPr sz="2400">
              <a:solidFill>
                <a:schemeClr val="dk2"/>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6"/>
          <p:cNvSpPr txBox="1"/>
          <p:nvPr>
            <p:ph type="title"/>
          </p:nvPr>
        </p:nvSpPr>
        <p:spPr>
          <a:xfrm>
            <a:off x="685800" y="685800"/>
            <a:ext cx="169164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25354"/>
                </a:solidFill>
              </a:rPr>
              <a:t>Checklist</a:t>
            </a:r>
            <a:endParaRPr>
              <a:solidFill>
                <a:srgbClr val="425354"/>
              </a:solidFill>
            </a:endParaRPr>
          </a:p>
        </p:txBody>
      </p:sp>
      <p:sp>
        <p:nvSpPr>
          <p:cNvPr id="478" name="Google Shape;478;p56"/>
          <p:cNvSpPr txBox="1"/>
          <p:nvPr>
            <p:ph type="title"/>
          </p:nvPr>
        </p:nvSpPr>
        <p:spPr>
          <a:xfrm>
            <a:off x="669800" y="2234575"/>
            <a:ext cx="16916400" cy="6578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400">
                <a:solidFill>
                  <a:schemeClr val="accent1"/>
                </a:solidFill>
                <a:latin typeface="Inter"/>
                <a:ea typeface="Inter"/>
                <a:cs typeface="Inter"/>
                <a:sym typeface="Inter"/>
              </a:rPr>
              <a:t>YOU SHOULD NOW BE</a:t>
            </a:r>
            <a:endParaRPr sz="24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rPr lang="en" sz="2400">
                <a:solidFill>
                  <a:schemeClr val="accent1"/>
                </a:solidFill>
                <a:latin typeface="Inter"/>
                <a:ea typeface="Inter"/>
                <a:cs typeface="Inter"/>
                <a:sym typeface="Inter"/>
              </a:rPr>
              <a:t>_</a:t>
            </a:r>
            <a:endParaRPr sz="24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solidFill>
                  <a:srgbClr val="425354"/>
                </a:solidFill>
                <a:latin typeface="Inter Medium"/>
                <a:ea typeface="Inter Medium"/>
                <a:cs typeface="Inter Medium"/>
                <a:sym typeface="Inter Medium"/>
              </a:rPr>
              <a:t>Familiar with the differences between scope types</a:t>
            </a:r>
            <a:endParaRPr sz="2800">
              <a:solidFill>
                <a:srgbClr val="425354"/>
              </a:solidFill>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latin typeface="Inter Medium"/>
                <a:ea typeface="Inter Medium"/>
                <a:cs typeface="Inter Medium"/>
                <a:sym typeface="Inter Medium"/>
              </a:rPr>
              <a:t>Able to break lenses down into sets of questions</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latin typeface="Inter Medium"/>
                <a:ea typeface="Inter Medium"/>
                <a:cs typeface="Inter Medium"/>
                <a:sym typeface="Inter Medium"/>
              </a:rPr>
              <a:t>Have agreed upon your scopes and the expected answers</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latin typeface="Inter Medium"/>
                <a:ea typeface="Inter Medium"/>
                <a:cs typeface="Inter Medium"/>
                <a:sym typeface="Inter Medium"/>
              </a:rPr>
              <a:t>Ready for the scopes brainstorming section</a:t>
            </a:r>
            <a:endParaRPr sz="2800">
              <a:latin typeface="Inter Medium"/>
              <a:ea typeface="Inter Medium"/>
              <a:cs typeface="Inter Medium"/>
              <a:sym typeface="Inter Medium"/>
            </a:endParaRPr>
          </a:p>
        </p:txBody>
      </p:sp>
      <p:sp>
        <p:nvSpPr>
          <p:cNvPr id="479" name="Google Shape;479;p56"/>
          <p:cNvSpPr/>
          <p:nvPr/>
        </p:nvSpPr>
        <p:spPr>
          <a:xfrm>
            <a:off x="915975" y="3636067"/>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480" name="Google Shape;480;p56"/>
          <p:cNvSpPr/>
          <p:nvPr/>
        </p:nvSpPr>
        <p:spPr>
          <a:xfrm>
            <a:off x="915975" y="4710009"/>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481" name="Google Shape;481;p56"/>
          <p:cNvSpPr/>
          <p:nvPr/>
        </p:nvSpPr>
        <p:spPr>
          <a:xfrm>
            <a:off x="915975" y="5860150"/>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482" name="Google Shape;482;p56"/>
          <p:cNvSpPr/>
          <p:nvPr/>
        </p:nvSpPr>
        <p:spPr>
          <a:xfrm>
            <a:off x="915975" y="7010300"/>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7"/>
          <p:cNvSpPr txBox="1"/>
          <p:nvPr/>
        </p:nvSpPr>
        <p:spPr>
          <a:xfrm>
            <a:off x="4955475" y="2935633"/>
            <a:ext cx="11449800" cy="39564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2000" u="sng">
                <a:solidFill>
                  <a:srgbClr val="D368FF"/>
                </a:solidFill>
                <a:latin typeface="Inter"/>
                <a:ea typeface="Inter"/>
                <a:cs typeface="Inter"/>
                <a:sym typeface="Inter"/>
                <a:hlinkClick r:id="rId3">
                  <a:extLst>
                    <a:ext uri="{A12FA001-AC4F-418D-AE19-62706E023703}">
                      <ahyp:hlinkClr val="tx"/>
                    </a:ext>
                  </a:extLst>
                </a:hlinkClick>
              </a:rPr>
              <a:t>The Data Cards Playbook ↗</a:t>
            </a:r>
            <a:r>
              <a:rPr lang="en" sz="2000">
                <a:solidFill>
                  <a:srgbClr val="CDDCDC"/>
                </a:solidFill>
                <a:latin typeface="Inter"/>
                <a:ea typeface="Inter"/>
                <a:cs typeface="Inter"/>
                <a:sym typeface="Inter"/>
              </a:rPr>
              <a:t> is an adaptable toolkit of participatory activities,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conceptual frameworks, and guidance that support Responsible AI practices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for transparency in dataset documentation.</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rPr lang="en" sz="2000">
                <a:solidFill>
                  <a:srgbClr val="CDDCDC"/>
                </a:solidFill>
                <a:latin typeface="Inter"/>
                <a:ea typeface="Inter"/>
                <a:cs typeface="Inter"/>
                <a:sym typeface="Inter"/>
              </a:rPr>
              <a:t>If you’ve adapted, implemented, or have feedback for this guidance,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we’d love to hear from you at </a:t>
            </a:r>
            <a:r>
              <a:rPr lang="en" sz="2000" u="sng">
                <a:solidFill>
                  <a:srgbClr val="D368FF"/>
                </a:solidFill>
                <a:latin typeface="Inter"/>
                <a:ea typeface="Inter"/>
                <a:cs typeface="Inter"/>
                <a:sym typeface="Inter"/>
                <a:hlinkClick r:id="rId4">
                  <a:extLst>
                    <a:ext uri="{A12FA001-AC4F-418D-AE19-62706E023703}">
                      <ahyp:hlinkClr val="tx"/>
                    </a:ext>
                  </a:extLst>
                </a:hlinkClick>
              </a:rPr>
              <a:t>https://github.com/pair-code/datacardsplaybook ↗</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0" lvl="0" marL="0" rtl="0" algn="l">
              <a:lnSpc>
                <a:spcPct val="136000"/>
              </a:lnSpc>
              <a:spcBef>
                <a:spcPts val="0"/>
              </a:spcBef>
              <a:spcAft>
                <a:spcPts val="0"/>
              </a:spcAft>
              <a:buNone/>
            </a:pPr>
            <a:r>
              <a:t/>
            </a:r>
            <a:endParaRPr sz="2200">
              <a:solidFill>
                <a:schemeClr val="lt1"/>
              </a:solidFill>
              <a:latin typeface="Inter Medium"/>
              <a:ea typeface="Inter Medium"/>
              <a:cs typeface="Inter Medium"/>
              <a:sym typeface="Inter Medium"/>
            </a:endParaRPr>
          </a:p>
          <a:p>
            <a:pPr indent="0" lvl="0" marL="0" rtl="0" algn="l">
              <a:lnSpc>
                <a:spcPct val="136000"/>
              </a:lnSpc>
              <a:spcBef>
                <a:spcPts val="0"/>
              </a:spcBef>
              <a:spcAft>
                <a:spcPts val="0"/>
              </a:spcAft>
              <a:buNone/>
            </a:pPr>
            <a:r>
              <a:rPr lang="en" sz="2200">
                <a:solidFill>
                  <a:schemeClr val="lt1"/>
                </a:solidFill>
                <a:latin typeface="Inter Medium"/>
                <a:ea typeface="Inter Medium"/>
                <a:cs typeface="Inter Medium"/>
                <a:sym typeface="Inter Medium"/>
              </a:rPr>
              <a:t>Find the complete playbook at</a:t>
            </a:r>
            <a:br>
              <a:rPr lang="en" sz="2200">
                <a:solidFill>
                  <a:schemeClr val="lt1"/>
                </a:solidFill>
                <a:latin typeface="Inter Medium"/>
                <a:ea typeface="Inter Medium"/>
                <a:cs typeface="Inter Medium"/>
                <a:sym typeface="Inter Medium"/>
              </a:rPr>
            </a:br>
            <a:r>
              <a:rPr lang="en" sz="2200" u="sng">
                <a:solidFill>
                  <a:schemeClr val="lt1"/>
                </a:solidFill>
                <a:latin typeface="Inter Medium"/>
                <a:ea typeface="Inter Medium"/>
                <a:cs typeface="Inter Medium"/>
                <a:sym typeface="Inter Medium"/>
                <a:hlinkClick r:id="rId5">
                  <a:extLst>
                    <a:ext uri="{A12FA001-AC4F-418D-AE19-62706E023703}">
                      <ahyp:hlinkClr val="tx"/>
                    </a:ext>
                  </a:extLst>
                </a:hlinkClick>
              </a:rPr>
              <a:t>https://pair-code.github.io/datacardsplaybook ↗</a:t>
            </a:r>
            <a:endParaRPr sz="2200" u="sng">
              <a:solidFill>
                <a:schemeClr val="lt1"/>
              </a:solidFill>
              <a:latin typeface="Inter Medium"/>
              <a:ea typeface="Inter Medium"/>
              <a:cs typeface="Inter Medium"/>
              <a:sym typeface="Inter Medium"/>
            </a:endParaRPr>
          </a:p>
        </p:txBody>
      </p:sp>
      <p:pic>
        <p:nvPicPr>
          <p:cNvPr id="488" name="Google Shape;488;p57"/>
          <p:cNvPicPr preferRelativeResize="0"/>
          <p:nvPr/>
        </p:nvPicPr>
        <p:blipFill>
          <a:blip r:embed="rId6">
            <a:alphaModFix/>
          </a:blip>
          <a:stretch>
            <a:fillRect/>
          </a:stretch>
        </p:blipFill>
        <p:spPr>
          <a:xfrm>
            <a:off x="685800" y="1931658"/>
            <a:ext cx="4114800" cy="4171936"/>
          </a:xfrm>
          <a:prstGeom prst="rect">
            <a:avLst/>
          </a:prstGeom>
          <a:noFill/>
          <a:ln>
            <a:noFill/>
          </a:ln>
        </p:spPr>
      </p:pic>
      <p:sp>
        <p:nvSpPr>
          <p:cNvPr id="489" name="Google Shape;489;p57"/>
          <p:cNvSpPr txBox="1"/>
          <p:nvPr/>
        </p:nvSpPr>
        <p:spPr>
          <a:xfrm>
            <a:off x="4955475" y="1600200"/>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lt1"/>
                </a:solidFill>
                <a:latin typeface="Space Grotesk Medium"/>
                <a:ea typeface="Space Grotesk Medium"/>
                <a:cs typeface="Space Grotesk Medium"/>
                <a:sym typeface="Space Grotesk Medium"/>
              </a:rPr>
              <a:t>#datacardsplaybook</a:t>
            </a:r>
            <a:endParaRPr sz="2000">
              <a:solidFill>
                <a:schemeClr val="lt1"/>
              </a:solidFill>
              <a:latin typeface="Space Grotesk Medium"/>
              <a:ea typeface="Space Grotesk Medium"/>
              <a:cs typeface="Space Grotesk Medium"/>
              <a:sym typeface="Space Grotesk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8"/>
          <p:cNvSpPr txBox="1"/>
          <p:nvPr/>
        </p:nvSpPr>
        <p:spPr>
          <a:xfrm>
            <a:off x="6648925" y="7207325"/>
            <a:ext cx="7289700" cy="9291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1300">
                <a:solidFill>
                  <a:srgbClr val="CDDCDC"/>
                </a:solidFill>
                <a:latin typeface="Inter"/>
                <a:ea typeface="Inter"/>
                <a:cs typeface="Inter"/>
                <a:sym typeface="Inter"/>
              </a:rPr>
              <a:t>The </a:t>
            </a:r>
            <a:r>
              <a:rPr lang="en" sz="1300" u="sng">
                <a:solidFill>
                  <a:srgbClr val="D368FF"/>
                </a:solidFill>
                <a:latin typeface="Inter"/>
                <a:ea typeface="Inter"/>
                <a:cs typeface="Inter"/>
                <a:sym typeface="Inter"/>
                <a:hlinkClick r:id="rId3">
                  <a:extLst>
                    <a:ext uri="{A12FA001-AC4F-418D-AE19-62706E023703}">
                      <ahyp:hlinkClr val="tx"/>
                    </a:ext>
                  </a:extLst>
                </a:hlinkClick>
              </a:rPr>
              <a:t>Data Cards Playbook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by</a:t>
            </a:r>
            <a:r>
              <a:rPr lang="en" sz="1300">
                <a:solidFill>
                  <a:schemeClr val="lt1"/>
                </a:solidFill>
                <a:latin typeface="Inter"/>
                <a:ea typeface="Inter"/>
                <a:cs typeface="Inter"/>
                <a:sym typeface="Inter"/>
              </a:rPr>
              <a:t> </a:t>
            </a:r>
            <a:r>
              <a:rPr lang="en" sz="1300" u="sng">
                <a:solidFill>
                  <a:srgbClr val="D368FF"/>
                </a:solidFill>
                <a:latin typeface="Inter"/>
                <a:ea typeface="Inter"/>
                <a:cs typeface="Inter"/>
                <a:sym typeface="Inter"/>
                <a:hlinkClick r:id="rId4">
                  <a:extLst>
                    <a:ext uri="{A12FA001-AC4F-418D-AE19-62706E023703}">
                      <ahyp:hlinkClr val="tx"/>
                    </a:ext>
                  </a:extLst>
                </a:hlinkClick>
              </a:rPr>
              <a:t>the People + AI Research Initiative ↗</a:t>
            </a:r>
            <a:r>
              <a:rPr lang="en" sz="1300">
                <a:solidFill>
                  <a:schemeClr val="lt1"/>
                </a:solidFill>
                <a:latin typeface="Inter"/>
                <a:ea typeface="Inter"/>
                <a:cs typeface="Inter"/>
                <a:sym typeface="Inter"/>
              </a:rPr>
              <a:t> at </a:t>
            </a:r>
            <a:r>
              <a:rPr lang="en" sz="1300" u="sng">
                <a:solidFill>
                  <a:srgbClr val="D368FF"/>
                </a:solidFill>
                <a:latin typeface="Inter"/>
                <a:ea typeface="Inter"/>
                <a:cs typeface="Inter"/>
                <a:sym typeface="Inter"/>
                <a:hlinkClick r:id="rId5">
                  <a:extLst>
                    <a:ext uri="{A12FA001-AC4F-418D-AE19-62706E023703}">
                      <ahyp:hlinkClr val="tx"/>
                    </a:ext>
                  </a:extLst>
                </a:hlinkClick>
              </a:rPr>
              <a:t>Google Research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is licensed under a Creative Commons Attribution-ShareAlike 4.0 International License. You are free to share and adapt this work under the </a:t>
            </a:r>
            <a:r>
              <a:rPr lang="en" sz="1300" u="sng">
                <a:solidFill>
                  <a:srgbClr val="D368FF"/>
                </a:solidFill>
                <a:latin typeface="Inter"/>
                <a:ea typeface="Inter"/>
                <a:cs typeface="Inter"/>
                <a:sym typeface="Inter"/>
                <a:hlinkClick r:id="rId6">
                  <a:extLst>
                    <a:ext uri="{A12FA001-AC4F-418D-AE19-62706E023703}">
                      <ahyp:hlinkClr val="tx"/>
                    </a:ext>
                  </a:extLst>
                </a:hlinkClick>
              </a:rPr>
              <a:t>appropriate license terms ↗</a:t>
            </a:r>
            <a:r>
              <a:rPr lang="en" sz="1300">
                <a:solidFill>
                  <a:srgbClr val="D368FF"/>
                </a:solidFill>
                <a:latin typeface="Inter"/>
                <a:ea typeface="Inter"/>
                <a:cs typeface="Inter"/>
                <a:sym typeface="Inter"/>
              </a:rPr>
              <a:t>.</a:t>
            </a:r>
            <a:endParaRPr sz="1300">
              <a:solidFill>
                <a:srgbClr val="D368FF"/>
              </a:solidFill>
              <a:latin typeface="Inter"/>
              <a:ea typeface="Inter"/>
              <a:cs typeface="Inter"/>
              <a:sym typeface="Inter"/>
            </a:endParaRPr>
          </a:p>
        </p:txBody>
      </p:sp>
      <p:pic>
        <p:nvPicPr>
          <p:cNvPr id="495" name="Google Shape;495;p58"/>
          <p:cNvPicPr preferRelativeResize="0"/>
          <p:nvPr/>
        </p:nvPicPr>
        <p:blipFill>
          <a:blip r:embed="rId7">
            <a:alphaModFix/>
          </a:blip>
          <a:stretch>
            <a:fillRect/>
          </a:stretch>
        </p:blipFill>
        <p:spPr>
          <a:xfrm>
            <a:off x="4971150" y="7401788"/>
            <a:ext cx="1606350" cy="5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7" name="Shape 297"/>
        <p:cNvGrpSpPr/>
        <p:nvPr/>
      </p:nvGrpSpPr>
      <p:grpSpPr>
        <a:xfrm>
          <a:off x="0" y="0"/>
          <a:ext cx="0" cy="0"/>
          <a:chOff x="0" y="0"/>
          <a:chExt cx="0" cy="0"/>
        </a:xfrm>
      </p:grpSpPr>
      <p:sp>
        <p:nvSpPr>
          <p:cNvPr id="298" name="Google Shape;298;p46"/>
          <p:cNvSpPr txBox="1"/>
          <p:nvPr>
            <p:ph type="ctrTitle"/>
          </p:nvPr>
        </p:nvSpPr>
        <p:spPr>
          <a:xfrm>
            <a:off x="4947000" y="1600200"/>
            <a:ext cx="8385000" cy="7772400"/>
          </a:xfrm>
          <a:prstGeom prst="rect">
            <a:avLst/>
          </a:prstGeom>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lang="en">
                <a:solidFill>
                  <a:srgbClr val="425354"/>
                </a:solidFill>
              </a:rPr>
              <a:t>Introduction</a:t>
            </a:r>
            <a:endParaRPr>
              <a:solidFill>
                <a:srgbClr val="1A73E8"/>
              </a:solidFill>
            </a:endParaRPr>
          </a:p>
          <a:p>
            <a:pPr indent="0" lvl="0" marL="0" marR="0" rtl="0" algn="l">
              <a:lnSpc>
                <a:spcPct val="100000"/>
              </a:lnSpc>
              <a:spcBef>
                <a:spcPts val="0"/>
              </a:spcBef>
              <a:spcAft>
                <a:spcPts val="0"/>
              </a:spcAft>
              <a:buNone/>
            </a:pPr>
            <a:r>
              <a:rPr lang="en">
                <a:solidFill>
                  <a:schemeClr val="accent1"/>
                </a:solidFill>
              </a:rPr>
              <a:t>01	Ask</a:t>
            </a:r>
            <a:br>
              <a:rPr lang="en">
                <a:solidFill>
                  <a:srgbClr val="425354"/>
                </a:solidFill>
              </a:rPr>
            </a:br>
            <a:r>
              <a:rPr lang="en">
                <a:solidFill>
                  <a:srgbClr val="425354"/>
                </a:solidFill>
              </a:rPr>
              <a:t>02	Inspect</a:t>
            </a:r>
            <a:endParaRPr>
              <a:solidFill>
                <a:srgbClr val="425354"/>
              </a:solidFill>
            </a:endParaRPr>
          </a:p>
          <a:p>
            <a:pPr indent="0" lvl="0" marL="0" marR="0" rtl="0" algn="l">
              <a:lnSpc>
                <a:spcPct val="100000"/>
              </a:lnSpc>
              <a:spcBef>
                <a:spcPts val="0"/>
              </a:spcBef>
              <a:spcAft>
                <a:spcPts val="0"/>
              </a:spcAft>
              <a:buNone/>
            </a:pPr>
            <a:r>
              <a:rPr lang="en">
                <a:solidFill>
                  <a:srgbClr val="425354"/>
                </a:solidFill>
              </a:rPr>
              <a:t>03	Answer</a:t>
            </a:r>
            <a:endParaRPr>
              <a:solidFill>
                <a:srgbClr val="425354"/>
              </a:solidFill>
            </a:endParaRPr>
          </a:p>
          <a:p>
            <a:pPr indent="0" lvl="0" marL="0" marR="0" rtl="0" algn="l">
              <a:lnSpc>
                <a:spcPct val="100000"/>
              </a:lnSpc>
              <a:spcBef>
                <a:spcPts val="0"/>
              </a:spcBef>
              <a:spcAft>
                <a:spcPts val="0"/>
              </a:spcAft>
              <a:buNone/>
            </a:pPr>
            <a:r>
              <a:rPr lang="en">
                <a:solidFill>
                  <a:srgbClr val="425354"/>
                </a:solidFill>
              </a:rPr>
              <a:t>04	Audit</a:t>
            </a:r>
            <a:endParaRPr>
              <a:solidFill>
                <a:srgbClr val="425354"/>
              </a:solidFill>
            </a:endParaRPr>
          </a:p>
        </p:txBody>
      </p:sp>
      <p:pic>
        <p:nvPicPr>
          <p:cNvPr id="299" name="Google Shape;299;p46"/>
          <p:cNvPicPr preferRelativeResize="0"/>
          <p:nvPr/>
        </p:nvPicPr>
        <p:blipFill rotWithShape="1">
          <a:blip r:embed="rId3">
            <a:alphaModFix/>
          </a:blip>
          <a:srcRect b="0" l="55434" r="25530" t="0"/>
          <a:stretch/>
        </p:blipFill>
        <p:spPr>
          <a:xfrm>
            <a:off x="76200" y="0"/>
            <a:ext cx="3481248" cy="10058400"/>
          </a:xfrm>
          <a:prstGeom prst="rect">
            <a:avLst/>
          </a:prstGeom>
          <a:noFill/>
          <a:ln>
            <a:noFill/>
          </a:ln>
        </p:spPr>
      </p:pic>
      <p:pic>
        <p:nvPicPr>
          <p:cNvPr id="300" name="Google Shape;300;p46"/>
          <p:cNvPicPr preferRelativeResize="0"/>
          <p:nvPr/>
        </p:nvPicPr>
        <p:blipFill rotWithShape="1">
          <a:blip r:embed="rId4">
            <a:alphaModFix/>
          </a:blip>
          <a:srcRect b="0" l="189" r="179" t="0"/>
          <a:stretch/>
        </p:blipFill>
        <p:spPr>
          <a:xfrm>
            <a:off x="14183574" y="6421128"/>
            <a:ext cx="2924867" cy="2743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Questions with Optics</a:t>
            </a:r>
            <a:endParaRPr>
              <a:latin typeface="Rubik Light"/>
              <a:ea typeface="Rubik Light"/>
              <a:cs typeface="Rubik Light"/>
              <a:sym typeface="Rubik Light"/>
            </a:endParaRPr>
          </a:p>
        </p:txBody>
      </p:sp>
      <p:sp>
        <p:nvSpPr>
          <p:cNvPr id="306" name="Google Shape;306;p47"/>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a:t>THE DATA CARDS PLAYBOOK</a:t>
            </a:r>
            <a:endParaRPr/>
          </a:p>
        </p:txBody>
      </p:sp>
      <p:sp>
        <p:nvSpPr>
          <p:cNvPr id="307" name="Google Shape;307;p47"/>
          <p:cNvSpPr/>
          <p:nvPr/>
        </p:nvSpPr>
        <p:spPr>
          <a:xfrm>
            <a:off x="18288000" y="-1"/>
            <a:ext cx="4572000" cy="6400800"/>
          </a:xfrm>
          <a:prstGeom prst="flowChartOffpageConnector">
            <a:avLst/>
          </a:prstGeom>
          <a:solidFill>
            <a:schemeClr val="lt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This is a basic activity to enforce structure and relationships into questions that will be included in your Data Card(s).</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
        <p:nvSpPr>
          <p:cNvPr id="308" name="Google Shape;308;p47"/>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p>
            <a:pPr indent="0" lvl="0" marL="0" rtl="0" algn="l">
              <a:spcBef>
                <a:spcPts val="0"/>
              </a:spcBef>
              <a:spcAft>
                <a:spcPts val="3200"/>
              </a:spcAft>
              <a:buNone/>
            </a:pPr>
            <a:r>
              <a:rPr lang="en"/>
              <a:t>Learn how to frame questions that can be used on a broad class of datasets to support agents in their information journeys.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Understand the difference between Telescopic, Periscopic, and Microscopic Questions and enforce structure and relationships into questions to include in your Data Card(s).</a:t>
            </a:r>
            <a:endParaRPr/>
          </a:p>
        </p:txBody>
      </p:sp>
      <p:sp>
        <p:nvSpPr>
          <p:cNvPr id="314" name="Google Shape;314;p48"/>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Questions t</a:t>
            </a:r>
            <a:r>
              <a:rPr lang="en"/>
              <a:t>hat agents might ask to arrive an understanding of the dataset </a:t>
            </a:r>
            <a:r>
              <a:rPr lang="en"/>
              <a:t>to include in your Data Cards.</a:t>
            </a:r>
            <a:endParaRPr/>
          </a:p>
        </p:txBody>
      </p:sp>
      <p:sp>
        <p:nvSpPr>
          <p:cNvPr id="315" name="Google Shape;315;p48"/>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Basic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685800" y="685800"/>
            <a:ext cx="8376000" cy="8686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2"/>
              </a:buClr>
              <a:buSzPts val="1100"/>
              <a:buFont typeface="Arial"/>
              <a:buNone/>
            </a:pPr>
            <a:r>
              <a:rPr lang="en">
                <a:solidFill>
                  <a:schemeClr val="accent1"/>
                </a:solidFill>
              </a:rPr>
              <a:t>A</a:t>
            </a:r>
            <a:r>
              <a:rPr lang="en">
                <a:solidFill>
                  <a:schemeClr val="accent1"/>
                </a:solidFill>
              </a:rPr>
              <a:t>sk a series of questions in succession</a:t>
            </a:r>
            <a:r>
              <a:rPr lang="en">
                <a:solidFill>
                  <a:schemeClr val="dk2"/>
                </a:solidFill>
              </a:rPr>
              <a:t> to make sense of datasets. </a:t>
            </a:r>
            <a:endParaRPr>
              <a:solidFill>
                <a:schemeClr val="dk2"/>
              </a:solidFill>
            </a:endParaRPr>
          </a:p>
          <a:p>
            <a:pPr indent="0" lvl="0" marL="0" rtl="0" algn="l">
              <a:lnSpc>
                <a:spcPct val="115000"/>
              </a:lnSpc>
              <a:spcBef>
                <a:spcPts val="1000"/>
              </a:spcBef>
              <a:spcAft>
                <a:spcPts val="3200"/>
              </a:spcAft>
              <a:buNone/>
            </a:pPr>
            <a:br>
              <a:rPr lang="en" sz="2600">
                <a:solidFill>
                  <a:schemeClr val="dk2"/>
                </a:solidFill>
                <a:latin typeface="Inter"/>
                <a:ea typeface="Inter"/>
                <a:cs typeface="Inter"/>
                <a:sym typeface="Inter"/>
              </a:rPr>
            </a:br>
            <a:r>
              <a:rPr lang="en" sz="2600">
                <a:solidFill>
                  <a:schemeClr val="dk2"/>
                </a:solidFill>
                <a:latin typeface="Inter"/>
                <a:ea typeface="Inter"/>
                <a:cs typeface="Inter"/>
                <a:sym typeface="Inter"/>
              </a:rPr>
              <a:t>Use “Scopes” to frame questions and reveal obvious, non-obvious, visible, and invisible aspects of datasets. Scopes occur in sets of three: </a:t>
            </a:r>
            <a:br>
              <a:rPr lang="en" sz="2600">
                <a:solidFill>
                  <a:schemeClr val="dk2"/>
                </a:solidFill>
                <a:latin typeface="Inter"/>
                <a:ea typeface="Inter"/>
                <a:cs typeface="Inter"/>
                <a:sym typeface="Inter"/>
              </a:rPr>
            </a:br>
            <a:r>
              <a:rPr b="1" lang="en" sz="2600">
                <a:solidFill>
                  <a:schemeClr val="dk2"/>
                </a:solidFill>
                <a:latin typeface="Inter"/>
                <a:ea typeface="Inter"/>
                <a:cs typeface="Inter"/>
                <a:sym typeface="Inter"/>
              </a:rPr>
              <a:t>telescopic, periscopic, and microscopic</a:t>
            </a:r>
            <a:r>
              <a:rPr lang="en" sz="2600">
                <a:solidFill>
                  <a:schemeClr val="dk2"/>
                </a:solidFill>
                <a:latin typeface="Inter"/>
                <a:ea typeface="Inter"/>
                <a:cs typeface="Inter"/>
                <a:sym typeface="Inter"/>
              </a:rPr>
              <a:t>.</a:t>
            </a:r>
            <a:endParaRPr>
              <a:solidFill>
                <a:schemeClr val="dk2"/>
              </a:solidFill>
            </a:endParaRPr>
          </a:p>
        </p:txBody>
      </p:sp>
      <p:sp>
        <p:nvSpPr>
          <p:cNvPr id="321" name="Google Shape;321;p49"/>
          <p:cNvSpPr/>
          <p:nvPr/>
        </p:nvSpPr>
        <p:spPr>
          <a:xfrm>
            <a:off x="10651576" y="5953581"/>
            <a:ext cx="565800" cy="565800"/>
          </a:xfrm>
          <a:prstGeom prst="ellipse">
            <a:avLst/>
          </a:prstGeom>
          <a:solidFill>
            <a:srgbClr val="F1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9"/>
          <p:cNvSpPr/>
          <p:nvPr/>
        </p:nvSpPr>
        <p:spPr>
          <a:xfrm>
            <a:off x="9937900" y="2741200"/>
            <a:ext cx="794400" cy="794400"/>
          </a:xfrm>
          <a:prstGeom prst="ellipse">
            <a:avLst/>
          </a:prstGeom>
          <a:solidFill>
            <a:srgbClr val="F1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49"/>
          <p:cNvPicPr preferRelativeResize="0"/>
          <p:nvPr/>
        </p:nvPicPr>
        <p:blipFill rotWithShape="1">
          <a:blip r:embed="rId3">
            <a:alphaModFix/>
          </a:blip>
          <a:srcRect b="0" l="0" r="0" t="0"/>
          <a:stretch/>
        </p:blipFill>
        <p:spPr>
          <a:xfrm flipH="1">
            <a:off x="10396204" y="511774"/>
            <a:ext cx="2198912" cy="3107878"/>
          </a:xfrm>
          <a:prstGeom prst="rect">
            <a:avLst/>
          </a:prstGeom>
          <a:noFill/>
          <a:ln>
            <a:noFill/>
          </a:ln>
        </p:spPr>
      </p:pic>
      <p:pic>
        <p:nvPicPr>
          <p:cNvPr id="324" name="Google Shape;324;p49"/>
          <p:cNvPicPr preferRelativeResize="0"/>
          <p:nvPr/>
        </p:nvPicPr>
        <p:blipFill>
          <a:blip r:embed="rId4">
            <a:alphaModFix/>
          </a:blip>
          <a:stretch>
            <a:fillRect/>
          </a:stretch>
        </p:blipFill>
        <p:spPr>
          <a:xfrm>
            <a:off x="11891474" y="1054929"/>
            <a:ext cx="4033476" cy="5700816"/>
          </a:xfrm>
          <a:prstGeom prst="rect">
            <a:avLst/>
          </a:prstGeom>
          <a:noFill/>
          <a:ln>
            <a:noFill/>
          </a:ln>
        </p:spPr>
      </p:pic>
      <p:pic>
        <p:nvPicPr>
          <p:cNvPr id="325" name="Google Shape;325;p49"/>
          <p:cNvPicPr preferRelativeResize="0"/>
          <p:nvPr/>
        </p:nvPicPr>
        <p:blipFill rotWithShape="1">
          <a:blip r:embed="rId5">
            <a:alphaModFix/>
          </a:blip>
          <a:srcRect b="39" l="0" r="0" t="39"/>
          <a:stretch/>
        </p:blipFill>
        <p:spPr>
          <a:xfrm flipH="1">
            <a:off x="9819152" y="2515360"/>
            <a:ext cx="3466972" cy="4900141"/>
          </a:xfrm>
          <a:prstGeom prst="rect">
            <a:avLst/>
          </a:prstGeom>
          <a:noFill/>
          <a:ln>
            <a:noFill/>
          </a:ln>
        </p:spPr>
      </p:pic>
      <p:sp>
        <p:nvSpPr>
          <p:cNvPr id="326" name="Google Shape;326;p49"/>
          <p:cNvSpPr/>
          <p:nvPr/>
        </p:nvSpPr>
        <p:spPr>
          <a:xfrm>
            <a:off x="12431218" y="6129511"/>
            <a:ext cx="430800" cy="430800"/>
          </a:xfrm>
          <a:prstGeom prst="ellipse">
            <a:avLst/>
          </a:prstGeom>
          <a:solidFill>
            <a:srgbClr val="FFE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a:off x="9937900" y="3535597"/>
            <a:ext cx="605100" cy="605100"/>
          </a:xfrm>
          <a:prstGeom prst="ellipse">
            <a:avLst/>
          </a:prstGeom>
          <a:solidFill>
            <a:srgbClr val="FFE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a:off x="14215881" y="813915"/>
            <a:ext cx="651300" cy="651300"/>
          </a:xfrm>
          <a:prstGeom prst="ellipse">
            <a:avLst/>
          </a:prstGeom>
          <a:solidFill>
            <a:srgbClr val="DAE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9"/>
          <p:cNvSpPr/>
          <p:nvPr/>
        </p:nvSpPr>
        <p:spPr>
          <a:xfrm>
            <a:off x="14639049" y="846638"/>
            <a:ext cx="1285800" cy="1285800"/>
          </a:xfrm>
          <a:prstGeom prst="ellipse">
            <a:avLst/>
          </a:prstGeom>
          <a:noFill/>
          <a:ln cap="flat" cmpd="sng" w="28575">
            <a:solidFill>
              <a:srgbClr val="1A73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9"/>
          <p:cNvSpPr/>
          <p:nvPr/>
        </p:nvSpPr>
        <p:spPr>
          <a:xfrm>
            <a:off x="14867057" y="1058782"/>
            <a:ext cx="309000" cy="309000"/>
          </a:xfrm>
          <a:prstGeom prst="ellipse">
            <a:avLst/>
          </a:prstGeom>
          <a:solidFill>
            <a:srgbClr val="F1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49"/>
          <p:cNvGrpSpPr/>
          <p:nvPr/>
        </p:nvGrpSpPr>
        <p:grpSpPr>
          <a:xfrm>
            <a:off x="14433725" y="4808713"/>
            <a:ext cx="3168479" cy="4099605"/>
            <a:chOff x="489100" y="266800"/>
            <a:chExt cx="3225900" cy="4173900"/>
          </a:xfrm>
        </p:grpSpPr>
        <p:sp>
          <p:nvSpPr>
            <p:cNvPr id="332" name="Google Shape;332;p49"/>
            <p:cNvSpPr/>
            <p:nvPr/>
          </p:nvSpPr>
          <p:spPr>
            <a:xfrm>
              <a:off x="489100" y="266800"/>
              <a:ext cx="3225900" cy="4173900"/>
            </a:xfrm>
            <a:prstGeom prst="rect">
              <a:avLst/>
            </a:prstGeom>
            <a:solidFill>
              <a:srgbClr val="FFFFFF"/>
            </a:solidFill>
            <a:ln cap="flat" cmpd="sng" w="9525">
              <a:solidFill>
                <a:srgbClr val="CDDCDC"/>
              </a:solidFill>
              <a:prstDash val="solid"/>
              <a:round/>
              <a:headEnd len="sm" w="sm" type="none"/>
              <a:tailEnd len="sm" w="sm" type="none"/>
            </a:ln>
            <a:effectLst>
              <a:outerShdw rotWithShape="0" algn="bl" dir="3060000" dist="152400">
                <a:srgbClr val="6F8D8E">
                  <a:alpha val="20000"/>
                </a:srgbClr>
              </a:outerShdw>
            </a:effectLst>
          </p:spPr>
          <p:txBody>
            <a:bodyPr anchorCtr="0" anchor="t" bIns="91425" lIns="228600" spcFirstLastPara="1" rIns="91425" wrap="square" tIns="228600">
              <a:noAutofit/>
            </a:bodyPr>
            <a:lstStyle/>
            <a:p>
              <a:pPr indent="0" lvl="0" marL="0" rtl="0" algn="l">
                <a:spcBef>
                  <a:spcPts val="0"/>
                </a:spcBef>
                <a:spcAft>
                  <a:spcPts val="0"/>
                </a:spcAft>
                <a:buNone/>
              </a:pPr>
              <a:r>
                <a:t/>
              </a:r>
              <a:endParaRPr b="1" sz="2400">
                <a:solidFill>
                  <a:srgbClr val="1A73E8"/>
                </a:solidFill>
                <a:latin typeface="Space Grotesk"/>
                <a:ea typeface="Space Grotesk"/>
                <a:cs typeface="Space Grotesk"/>
                <a:sym typeface="Space Grotesk"/>
              </a:endParaRPr>
            </a:p>
          </p:txBody>
        </p:sp>
        <p:grpSp>
          <p:nvGrpSpPr>
            <p:cNvPr id="333" name="Google Shape;333;p49"/>
            <p:cNvGrpSpPr/>
            <p:nvPr/>
          </p:nvGrpSpPr>
          <p:grpSpPr>
            <a:xfrm>
              <a:off x="620475" y="638075"/>
              <a:ext cx="2958324" cy="3656070"/>
              <a:chOff x="544275" y="638075"/>
              <a:chExt cx="2958324" cy="3656070"/>
            </a:xfrm>
          </p:grpSpPr>
          <p:sp>
            <p:nvSpPr>
              <p:cNvPr id="334" name="Google Shape;334;p49"/>
              <p:cNvSpPr/>
              <p:nvPr/>
            </p:nvSpPr>
            <p:spPr>
              <a:xfrm>
                <a:off x="544275" y="638075"/>
                <a:ext cx="935100" cy="3936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9"/>
              <p:cNvSpPr/>
              <p:nvPr/>
            </p:nvSpPr>
            <p:spPr>
              <a:xfrm>
                <a:off x="1525845" y="638106"/>
                <a:ext cx="999900" cy="3936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9"/>
              <p:cNvSpPr/>
              <p:nvPr/>
            </p:nvSpPr>
            <p:spPr>
              <a:xfrm>
                <a:off x="2567499" y="638117"/>
                <a:ext cx="935100" cy="3936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9"/>
              <p:cNvSpPr/>
              <p:nvPr/>
            </p:nvSpPr>
            <p:spPr>
              <a:xfrm>
                <a:off x="544275" y="1186187"/>
                <a:ext cx="935100" cy="7560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9"/>
              <p:cNvSpPr/>
              <p:nvPr/>
            </p:nvSpPr>
            <p:spPr>
              <a:xfrm>
                <a:off x="1525845" y="1186260"/>
                <a:ext cx="999900" cy="7560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9"/>
              <p:cNvSpPr/>
              <p:nvPr/>
            </p:nvSpPr>
            <p:spPr>
              <a:xfrm>
                <a:off x="2567499" y="1186270"/>
                <a:ext cx="935100" cy="7560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9"/>
              <p:cNvSpPr/>
              <p:nvPr/>
            </p:nvSpPr>
            <p:spPr>
              <a:xfrm>
                <a:off x="544275" y="2082562"/>
                <a:ext cx="935100" cy="1836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9"/>
              <p:cNvSpPr/>
              <p:nvPr/>
            </p:nvSpPr>
            <p:spPr>
              <a:xfrm>
                <a:off x="1525843" y="2082580"/>
                <a:ext cx="999900" cy="1836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9"/>
              <p:cNvSpPr/>
              <p:nvPr/>
            </p:nvSpPr>
            <p:spPr>
              <a:xfrm>
                <a:off x="2567497" y="2082587"/>
                <a:ext cx="935100" cy="1836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9"/>
              <p:cNvSpPr/>
              <p:nvPr/>
            </p:nvSpPr>
            <p:spPr>
              <a:xfrm>
                <a:off x="544275" y="2410275"/>
                <a:ext cx="935100" cy="9546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9"/>
              <p:cNvSpPr/>
              <p:nvPr/>
            </p:nvSpPr>
            <p:spPr>
              <a:xfrm>
                <a:off x="1525844" y="2410377"/>
                <a:ext cx="999900" cy="954600"/>
              </a:xfrm>
              <a:prstGeom prst="rect">
                <a:avLst/>
              </a:prstGeom>
              <a:solidFill>
                <a:srgbClr val="F3F3F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9"/>
              <p:cNvSpPr/>
              <p:nvPr/>
            </p:nvSpPr>
            <p:spPr>
              <a:xfrm>
                <a:off x="2567499" y="2410385"/>
                <a:ext cx="935100" cy="954600"/>
              </a:xfrm>
              <a:prstGeom prst="rect">
                <a:avLst/>
              </a:prstGeom>
              <a:solidFill>
                <a:srgbClr val="F3F3F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9"/>
              <p:cNvSpPr/>
              <p:nvPr/>
            </p:nvSpPr>
            <p:spPr>
              <a:xfrm>
                <a:off x="544275" y="3538050"/>
                <a:ext cx="935100" cy="7560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9"/>
              <p:cNvSpPr/>
              <p:nvPr/>
            </p:nvSpPr>
            <p:spPr>
              <a:xfrm>
                <a:off x="1525843" y="3538139"/>
                <a:ext cx="999900" cy="7560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9"/>
              <p:cNvSpPr/>
              <p:nvPr/>
            </p:nvSpPr>
            <p:spPr>
              <a:xfrm>
                <a:off x="2567497" y="3538145"/>
                <a:ext cx="935100" cy="756000"/>
              </a:xfrm>
              <a:prstGeom prst="rect">
                <a:avLst/>
              </a:prstGeom>
              <a:solidFill>
                <a:srgbClr val="F1F7F7"/>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49"/>
            <p:cNvSpPr/>
            <p:nvPr/>
          </p:nvSpPr>
          <p:spPr>
            <a:xfrm>
              <a:off x="2652725" y="680050"/>
              <a:ext cx="910500" cy="309600"/>
            </a:xfrm>
            <a:prstGeom prst="rect">
              <a:avLst/>
            </a:prstGeom>
            <a:solidFill>
              <a:srgbClr val="3C404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9"/>
            <p:cNvSpPr/>
            <p:nvPr/>
          </p:nvSpPr>
          <p:spPr>
            <a:xfrm>
              <a:off x="2652725" y="2114002"/>
              <a:ext cx="910500" cy="120600"/>
            </a:xfrm>
            <a:prstGeom prst="rect">
              <a:avLst/>
            </a:prstGeom>
            <a:solidFill>
              <a:srgbClr val="3C404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49"/>
            <p:cNvGrpSpPr/>
            <p:nvPr/>
          </p:nvGrpSpPr>
          <p:grpSpPr>
            <a:xfrm>
              <a:off x="2652733" y="1269574"/>
              <a:ext cx="910628" cy="589260"/>
              <a:chOff x="2550781" y="1273448"/>
              <a:chExt cx="962100" cy="589260"/>
            </a:xfrm>
          </p:grpSpPr>
          <p:sp>
            <p:nvSpPr>
              <p:cNvPr id="352" name="Google Shape;352;p49"/>
              <p:cNvSpPr/>
              <p:nvPr/>
            </p:nvSpPr>
            <p:spPr>
              <a:xfrm>
                <a:off x="2550781" y="1273448"/>
                <a:ext cx="962100" cy="319200"/>
              </a:xfrm>
              <a:prstGeom prst="rect">
                <a:avLst/>
              </a:prstGeom>
              <a:solidFill>
                <a:srgbClr val="3C404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9"/>
              <p:cNvSpPr/>
              <p:nvPr/>
            </p:nvSpPr>
            <p:spPr>
              <a:xfrm>
                <a:off x="2550781" y="1625408"/>
                <a:ext cx="962100" cy="237300"/>
              </a:xfrm>
              <a:prstGeom prst="rect">
                <a:avLst/>
              </a:prstGeom>
              <a:solidFill>
                <a:srgbClr val="3C404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9"/>
            <p:cNvGrpSpPr/>
            <p:nvPr/>
          </p:nvGrpSpPr>
          <p:grpSpPr>
            <a:xfrm>
              <a:off x="2652725" y="2430999"/>
              <a:ext cx="910635" cy="917000"/>
              <a:chOff x="2550773" y="2465155"/>
              <a:chExt cx="962108" cy="917000"/>
            </a:xfrm>
          </p:grpSpPr>
          <p:sp>
            <p:nvSpPr>
              <p:cNvPr id="355" name="Google Shape;355;p49"/>
              <p:cNvSpPr/>
              <p:nvPr/>
            </p:nvSpPr>
            <p:spPr>
              <a:xfrm>
                <a:off x="2550773" y="2465155"/>
                <a:ext cx="962100" cy="201000"/>
              </a:xfrm>
              <a:prstGeom prst="rect">
                <a:avLst/>
              </a:prstGeom>
              <a:solidFill>
                <a:srgbClr val="3C404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9"/>
              <p:cNvSpPr/>
              <p:nvPr/>
            </p:nvSpPr>
            <p:spPr>
              <a:xfrm>
                <a:off x="2550781" y="2696700"/>
                <a:ext cx="962100" cy="304200"/>
              </a:xfrm>
              <a:prstGeom prst="rect">
                <a:avLst/>
              </a:prstGeom>
              <a:solidFill>
                <a:srgbClr val="3C404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9"/>
              <p:cNvSpPr/>
              <p:nvPr/>
            </p:nvSpPr>
            <p:spPr>
              <a:xfrm>
                <a:off x="2550773" y="3031455"/>
                <a:ext cx="962100" cy="350700"/>
              </a:xfrm>
              <a:prstGeom prst="rect">
                <a:avLst/>
              </a:prstGeom>
              <a:solidFill>
                <a:srgbClr val="3C404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49"/>
            <p:cNvGrpSpPr/>
            <p:nvPr/>
          </p:nvGrpSpPr>
          <p:grpSpPr>
            <a:xfrm>
              <a:off x="2652725" y="3573175"/>
              <a:ext cx="910635" cy="685750"/>
              <a:chOff x="2550773" y="3598771"/>
              <a:chExt cx="962108" cy="685750"/>
            </a:xfrm>
          </p:grpSpPr>
          <p:sp>
            <p:nvSpPr>
              <p:cNvPr id="359" name="Google Shape;359;p49"/>
              <p:cNvSpPr/>
              <p:nvPr/>
            </p:nvSpPr>
            <p:spPr>
              <a:xfrm>
                <a:off x="2550773" y="3598771"/>
                <a:ext cx="962100" cy="269100"/>
              </a:xfrm>
              <a:prstGeom prst="rect">
                <a:avLst/>
              </a:prstGeom>
              <a:solidFill>
                <a:srgbClr val="3C404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9"/>
              <p:cNvSpPr/>
              <p:nvPr/>
            </p:nvSpPr>
            <p:spPr>
              <a:xfrm>
                <a:off x="2550781" y="3892300"/>
                <a:ext cx="962100" cy="98700"/>
              </a:xfrm>
              <a:prstGeom prst="rect">
                <a:avLst/>
              </a:prstGeom>
              <a:solidFill>
                <a:srgbClr val="3C404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9"/>
              <p:cNvSpPr/>
              <p:nvPr/>
            </p:nvSpPr>
            <p:spPr>
              <a:xfrm>
                <a:off x="2550773" y="4015421"/>
                <a:ext cx="962100" cy="269100"/>
              </a:xfrm>
              <a:prstGeom prst="rect">
                <a:avLst/>
              </a:prstGeom>
              <a:solidFill>
                <a:srgbClr val="3C4043"/>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49"/>
            <p:cNvSpPr/>
            <p:nvPr/>
          </p:nvSpPr>
          <p:spPr>
            <a:xfrm>
              <a:off x="1625050" y="680050"/>
              <a:ext cx="953100" cy="201000"/>
            </a:xfrm>
            <a:prstGeom prst="roundRect">
              <a:avLst>
                <a:gd fmla="val 10621" name="adj"/>
              </a:avLst>
            </a:prstGeom>
            <a:solidFill>
              <a:srgbClr val="9AA0A6"/>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p:nvPr/>
          </p:nvSpPr>
          <p:spPr>
            <a:xfrm>
              <a:off x="1625050" y="1265245"/>
              <a:ext cx="953100" cy="589200"/>
            </a:xfrm>
            <a:prstGeom prst="roundRect">
              <a:avLst>
                <a:gd fmla="val 3924" name="adj"/>
              </a:avLst>
            </a:prstGeom>
            <a:solidFill>
              <a:srgbClr val="9AA0A6"/>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49"/>
            <p:cNvGrpSpPr/>
            <p:nvPr/>
          </p:nvGrpSpPr>
          <p:grpSpPr>
            <a:xfrm>
              <a:off x="1625050" y="2097395"/>
              <a:ext cx="953100" cy="153837"/>
              <a:chOff x="1548850" y="2091157"/>
              <a:chExt cx="953100" cy="153837"/>
            </a:xfrm>
          </p:grpSpPr>
          <p:sp>
            <p:nvSpPr>
              <p:cNvPr id="365" name="Google Shape;365;p49"/>
              <p:cNvSpPr/>
              <p:nvPr/>
            </p:nvSpPr>
            <p:spPr>
              <a:xfrm>
                <a:off x="1548850" y="2091157"/>
                <a:ext cx="953100" cy="68100"/>
              </a:xfrm>
              <a:prstGeom prst="roundRect">
                <a:avLst>
                  <a:gd fmla="val 19456" name="adj"/>
                </a:avLst>
              </a:prstGeom>
              <a:solidFill>
                <a:srgbClr val="9AA0A6"/>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9"/>
              <p:cNvSpPr/>
              <p:nvPr/>
            </p:nvSpPr>
            <p:spPr>
              <a:xfrm>
                <a:off x="1548850" y="2176894"/>
                <a:ext cx="953100" cy="68100"/>
              </a:xfrm>
              <a:prstGeom prst="roundRect">
                <a:avLst>
                  <a:gd fmla="val 16667" name="adj"/>
                </a:avLst>
              </a:prstGeom>
              <a:solidFill>
                <a:srgbClr val="9AA0A6"/>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49"/>
            <p:cNvGrpSpPr/>
            <p:nvPr/>
          </p:nvGrpSpPr>
          <p:grpSpPr>
            <a:xfrm>
              <a:off x="1625050" y="2465969"/>
              <a:ext cx="953100" cy="843340"/>
              <a:chOff x="1491700" y="2395000"/>
              <a:chExt cx="953100" cy="843340"/>
            </a:xfrm>
          </p:grpSpPr>
          <p:sp>
            <p:nvSpPr>
              <p:cNvPr id="368" name="Google Shape;368;p49"/>
              <p:cNvSpPr/>
              <p:nvPr/>
            </p:nvSpPr>
            <p:spPr>
              <a:xfrm>
                <a:off x="1491700" y="2395000"/>
                <a:ext cx="953100" cy="319200"/>
              </a:xfrm>
              <a:prstGeom prst="roundRect">
                <a:avLst>
                  <a:gd fmla="val 7776" name="adj"/>
                </a:avLst>
              </a:prstGeom>
              <a:solidFill>
                <a:srgbClr val="9AA0A6"/>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9"/>
              <p:cNvSpPr/>
              <p:nvPr/>
            </p:nvSpPr>
            <p:spPr>
              <a:xfrm>
                <a:off x="1491700" y="2732365"/>
                <a:ext cx="953100" cy="183600"/>
              </a:xfrm>
              <a:prstGeom prst="roundRect">
                <a:avLst>
                  <a:gd fmla="val 11628" name="adj"/>
                </a:avLst>
              </a:prstGeom>
              <a:solidFill>
                <a:srgbClr val="9AA0A6"/>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9"/>
              <p:cNvSpPr/>
              <p:nvPr/>
            </p:nvSpPr>
            <p:spPr>
              <a:xfrm>
                <a:off x="1491700" y="2934140"/>
                <a:ext cx="953100" cy="304200"/>
              </a:xfrm>
              <a:prstGeom prst="roundRect">
                <a:avLst>
                  <a:gd fmla="val 6631" name="adj"/>
                </a:avLst>
              </a:prstGeom>
              <a:solidFill>
                <a:srgbClr val="9AA0A6"/>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49"/>
            <p:cNvGrpSpPr/>
            <p:nvPr/>
          </p:nvGrpSpPr>
          <p:grpSpPr>
            <a:xfrm>
              <a:off x="1625050" y="3573175"/>
              <a:ext cx="953100" cy="419535"/>
              <a:chOff x="1491700" y="3561360"/>
              <a:chExt cx="953100" cy="419535"/>
            </a:xfrm>
          </p:grpSpPr>
          <p:sp>
            <p:nvSpPr>
              <p:cNvPr id="372" name="Google Shape;372;p49"/>
              <p:cNvSpPr/>
              <p:nvPr/>
            </p:nvSpPr>
            <p:spPr>
              <a:xfrm>
                <a:off x="1491700" y="3561360"/>
                <a:ext cx="953100" cy="243300"/>
              </a:xfrm>
              <a:prstGeom prst="roundRect">
                <a:avLst>
                  <a:gd fmla="val 9965" name="adj"/>
                </a:avLst>
              </a:prstGeom>
              <a:solidFill>
                <a:srgbClr val="9AA0A6"/>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9"/>
              <p:cNvSpPr/>
              <p:nvPr/>
            </p:nvSpPr>
            <p:spPr>
              <a:xfrm>
                <a:off x="1491700" y="3821895"/>
                <a:ext cx="953100" cy="159000"/>
              </a:xfrm>
              <a:prstGeom prst="roundRect">
                <a:avLst>
                  <a:gd fmla="val 13837" name="adj"/>
                </a:avLst>
              </a:prstGeom>
              <a:solidFill>
                <a:srgbClr val="9AA0A6"/>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49"/>
            <p:cNvSpPr/>
            <p:nvPr/>
          </p:nvSpPr>
          <p:spPr>
            <a:xfrm>
              <a:off x="641375" y="680050"/>
              <a:ext cx="753900" cy="117000"/>
            </a:xfrm>
            <a:prstGeom prst="roundRect">
              <a:avLst>
                <a:gd fmla="val 50000" name="adj"/>
              </a:avLst>
            </a:prstGeom>
            <a:solidFill>
              <a:srgbClr val="C3CAD1"/>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p:nvPr/>
          </p:nvSpPr>
          <p:spPr>
            <a:xfrm>
              <a:off x="641375" y="1265245"/>
              <a:ext cx="753900" cy="117000"/>
            </a:xfrm>
            <a:prstGeom prst="roundRect">
              <a:avLst>
                <a:gd fmla="val 50000" name="adj"/>
              </a:avLst>
            </a:prstGeom>
            <a:solidFill>
              <a:srgbClr val="C3CAD1"/>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
            <p:cNvSpPr/>
            <p:nvPr/>
          </p:nvSpPr>
          <p:spPr>
            <a:xfrm>
              <a:off x="641375" y="1484533"/>
              <a:ext cx="753900" cy="117000"/>
            </a:xfrm>
            <a:prstGeom prst="roundRect">
              <a:avLst>
                <a:gd fmla="val 50000" name="adj"/>
              </a:avLst>
            </a:prstGeom>
            <a:solidFill>
              <a:srgbClr val="C3CAD1"/>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9"/>
            <p:cNvSpPr/>
            <p:nvPr/>
          </p:nvSpPr>
          <p:spPr>
            <a:xfrm>
              <a:off x="641375" y="1737445"/>
              <a:ext cx="753900" cy="117000"/>
            </a:xfrm>
            <a:prstGeom prst="roundRect">
              <a:avLst>
                <a:gd fmla="val 50000" name="adj"/>
              </a:avLst>
            </a:prstGeom>
            <a:solidFill>
              <a:srgbClr val="C3CAD1"/>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9"/>
            <p:cNvSpPr/>
            <p:nvPr/>
          </p:nvSpPr>
          <p:spPr>
            <a:xfrm>
              <a:off x="641375" y="2118328"/>
              <a:ext cx="753900" cy="117000"/>
            </a:xfrm>
            <a:prstGeom prst="roundRect">
              <a:avLst>
                <a:gd fmla="val 50000" name="adj"/>
              </a:avLst>
            </a:prstGeom>
            <a:solidFill>
              <a:srgbClr val="C3CAD1"/>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9"/>
            <p:cNvSpPr/>
            <p:nvPr/>
          </p:nvSpPr>
          <p:spPr>
            <a:xfrm>
              <a:off x="641375" y="2465975"/>
              <a:ext cx="802500" cy="117000"/>
            </a:xfrm>
            <a:prstGeom prst="roundRect">
              <a:avLst>
                <a:gd fmla="val 50000" name="adj"/>
              </a:avLst>
            </a:prstGeom>
            <a:solidFill>
              <a:srgbClr val="C3CAD1"/>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9"/>
            <p:cNvSpPr/>
            <p:nvPr/>
          </p:nvSpPr>
          <p:spPr>
            <a:xfrm>
              <a:off x="641375" y="2740684"/>
              <a:ext cx="811200" cy="117000"/>
            </a:xfrm>
            <a:prstGeom prst="roundRect">
              <a:avLst>
                <a:gd fmla="val 50000" name="adj"/>
              </a:avLst>
            </a:prstGeom>
            <a:solidFill>
              <a:srgbClr val="C3CAD1"/>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9"/>
            <p:cNvGrpSpPr/>
            <p:nvPr/>
          </p:nvGrpSpPr>
          <p:grpSpPr>
            <a:xfrm>
              <a:off x="641375" y="3015400"/>
              <a:ext cx="802500" cy="194375"/>
              <a:chOff x="565175" y="3015400"/>
              <a:chExt cx="802500" cy="194375"/>
            </a:xfrm>
          </p:grpSpPr>
          <p:sp>
            <p:nvSpPr>
              <p:cNvPr id="382" name="Google Shape;382;p49"/>
              <p:cNvSpPr/>
              <p:nvPr/>
            </p:nvSpPr>
            <p:spPr>
              <a:xfrm rot="-5400000">
                <a:off x="918275" y="2662300"/>
                <a:ext cx="96300" cy="802500"/>
              </a:xfrm>
              <a:prstGeom prst="round2SameRect">
                <a:avLst>
                  <a:gd fmla="val 50000" name="adj1"/>
                  <a:gd fmla="val 0" name="adj2"/>
                </a:avLst>
              </a:prstGeom>
              <a:solidFill>
                <a:srgbClr val="C3CAD1"/>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9"/>
              <p:cNvSpPr/>
              <p:nvPr/>
            </p:nvSpPr>
            <p:spPr>
              <a:xfrm rot="5400000">
                <a:off x="801800" y="2909925"/>
                <a:ext cx="87300" cy="512400"/>
              </a:xfrm>
              <a:prstGeom prst="round2SameRect">
                <a:avLst>
                  <a:gd fmla="val 46936" name="adj1"/>
                  <a:gd fmla="val 0" name="adj2"/>
                </a:avLst>
              </a:prstGeom>
              <a:solidFill>
                <a:srgbClr val="C3CAD1"/>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9"/>
            <p:cNvSpPr/>
            <p:nvPr/>
          </p:nvSpPr>
          <p:spPr>
            <a:xfrm>
              <a:off x="641375" y="3573175"/>
              <a:ext cx="811200" cy="117000"/>
            </a:xfrm>
            <a:prstGeom prst="roundRect">
              <a:avLst>
                <a:gd fmla="val 50000" name="adj"/>
              </a:avLst>
            </a:prstGeom>
            <a:solidFill>
              <a:srgbClr val="C3CAD1"/>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
            <p:cNvSpPr/>
            <p:nvPr/>
          </p:nvSpPr>
          <p:spPr>
            <a:xfrm>
              <a:off x="641375" y="3838172"/>
              <a:ext cx="811200" cy="117000"/>
            </a:xfrm>
            <a:prstGeom prst="roundRect">
              <a:avLst>
                <a:gd fmla="val 50000" name="adj"/>
              </a:avLst>
            </a:prstGeom>
            <a:solidFill>
              <a:srgbClr val="C3CAD1"/>
            </a:solidFill>
            <a:ln cap="flat" cmpd="sng" w="9525">
              <a:solidFill>
                <a:srgbClr val="CDDC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685800" y="679700"/>
            <a:ext cx="169164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Types of</a:t>
            </a:r>
            <a:r>
              <a:rPr lang="en" sz="3600"/>
              <a:t> scopes</a:t>
            </a:r>
            <a:endParaRPr sz="3600"/>
          </a:p>
        </p:txBody>
      </p:sp>
      <p:sp>
        <p:nvSpPr>
          <p:cNvPr id="391" name="Google Shape;391;p50"/>
          <p:cNvSpPr/>
          <p:nvPr/>
        </p:nvSpPr>
        <p:spPr>
          <a:xfrm>
            <a:off x="6400804" y="1594100"/>
            <a:ext cx="5486400" cy="6944400"/>
          </a:xfrm>
          <a:prstGeom prst="roundRect">
            <a:avLst>
              <a:gd fmla="val 0" name="adj"/>
            </a:avLst>
          </a:prstGeom>
          <a:noFill/>
          <a:ln cap="flat" cmpd="sng" w="19050">
            <a:solidFill>
              <a:schemeClr val="lt2"/>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Clr>
                <a:schemeClr val="dk2"/>
              </a:buClr>
              <a:buSzPts val="1200"/>
              <a:buFont typeface="Arial"/>
              <a:buNone/>
            </a:pPr>
            <a:r>
              <a:rPr lang="en" sz="2600">
                <a:solidFill>
                  <a:schemeClr val="accent1"/>
                </a:solidFill>
                <a:latin typeface="Inter"/>
                <a:ea typeface="Inter"/>
                <a:cs typeface="Inter"/>
                <a:sym typeface="Inter"/>
              </a:rPr>
              <a:t>Periscopic</a:t>
            </a:r>
            <a:endParaRPr sz="2600">
              <a:solidFill>
                <a:schemeClr val="accent1"/>
              </a:solidFill>
              <a:latin typeface="Inter"/>
              <a:ea typeface="Inter"/>
              <a:cs typeface="Inter"/>
              <a:sym typeface="Inter"/>
            </a:endParaRPr>
          </a:p>
          <a:p>
            <a:pPr indent="0" lvl="0" marL="0" rtl="0" algn="l">
              <a:lnSpc>
                <a:spcPct val="115000"/>
              </a:lnSpc>
              <a:spcBef>
                <a:spcPts val="1000"/>
              </a:spcBef>
              <a:spcAft>
                <a:spcPts val="0"/>
              </a:spcAft>
              <a:buNone/>
            </a:pPr>
            <a:r>
              <a:rPr b="1" lang="en" sz="2200">
                <a:solidFill>
                  <a:srgbClr val="425354"/>
                </a:solidFill>
                <a:latin typeface="Inter"/>
                <a:ea typeface="Inter"/>
                <a:cs typeface="Inter"/>
                <a:sym typeface="Inter"/>
              </a:rPr>
              <a:t>Questions about attributes or observations specific to the dataset being documented. </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r>
              <a:t/>
            </a:r>
            <a:endParaRPr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r>
              <a:rPr lang="en" sz="2200">
                <a:solidFill>
                  <a:srgbClr val="6F8D8E"/>
                </a:solidFill>
                <a:latin typeface="Inter"/>
                <a:ea typeface="Inter"/>
                <a:cs typeface="Inter"/>
                <a:sym typeface="Inter"/>
              </a:rPr>
              <a:t>For example: </a:t>
            </a:r>
            <a:r>
              <a:rPr lang="en" sz="2200">
                <a:solidFill>
                  <a:srgbClr val="425354"/>
                </a:solidFill>
                <a:latin typeface="Inter"/>
                <a:ea typeface="Inter"/>
                <a:cs typeface="Inter"/>
                <a:sym typeface="Inter"/>
              </a:rPr>
              <a:t>Which </a:t>
            </a:r>
            <a:r>
              <a:rPr b="1" lang="en" sz="2200">
                <a:solidFill>
                  <a:srgbClr val="425354"/>
                </a:solidFill>
                <a:latin typeface="Inter"/>
                <a:ea typeface="Inter"/>
                <a:cs typeface="Inter"/>
                <a:sym typeface="Inter"/>
              </a:rPr>
              <a:t>features in the dataset contain S/PII?</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1000"/>
              </a:spcAft>
              <a:buNone/>
            </a:pPr>
            <a:br>
              <a:rPr lang="en" sz="2200">
                <a:solidFill>
                  <a:srgbClr val="425354"/>
                </a:solidFill>
                <a:latin typeface="Inter"/>
                <a:ea typeface="Inter"/>
                <a:cs typeface="Inter"/>
                <a:sym typeface="Inter"/>
              </a:rPr>
            </a:br>
            <a:r>
              <a:rPr lang="en" sz="2200">
                <a:solidFill>
                  <a:srgbClr val="425354"/>
                </a:solidFill>
                <a:latin typeface="Inter"/>
                <a:ea typeface="Inter"/>
                <a:cs typeface="Inter"/>
                <a:sym typeface="Inter"/>
              </a:rPr>
              <a:t>Data Cards with just periscopes can get overly technical, without any details on context, relevance, or importance.</a:t>
            </a:r>
            <a:endParaRPr sz="2200">
              <a:solidFill>
                <a:srgbClr val="425354"/>
              </a:solidFill>
              <a:latin typeface="Inter"/>
              <a:ea typeface="Inter"/>
              <a:cs typeface="Inter"/>
              <a:sym typeface="Inter"/>
            </a:endParaRPr>
          </a:p>
        </p:txBody>
      </p:sp>
      <p:sp>
        <p:nvSpPr>
          <p:cNvPr id="392" name="Google Shape;392;p50"/>
          <p:cNvSpPr/>
          <p:nvPr/>
        </p:nvSpPr>
        <p:spPr>
          <a:xfrm>
            <a:off x="696125" y="1594100"/>
            <a:ext cx="5486400" cy="6944400"/>
          </a:xfrm>
          <a:prstGeom prst="roundRect">
            <a:avLst>
              <a:gd fmla="val 0" name="adj"/>
            </a:avLst>
          </a:prstGeom>
          <a:noFill/>
          <a:ln cap="flat" cmpd="sng" w="19050">
            <a:solidFill>
              <a:schemeClr val="lt2"/>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None/>
            </a:pPr>
            <a:r>
              <a:rPr lang="en" sz="2600">
                <a:solidFill>
                  <a:schemeClr val="accent1"/>
                </a:solidFill>
                <a:latin typeface="Inter"/>
                <a:ea typeface="Inter"/>
                <a:cs typeface="Inter"/>
                <a:sym typeface="Inter"/>
              </a:rPr>
              <a:t>Telescopic</a:t>
            </a:r>
            <a:endParaRPr sz="2600">
              <a:solidFill>
                <a:schemeClr val="accent1"/>
              </a:solidFill>
              <a:latin typeface="Inter"/>
              <a:ea typeface="Inter"/>
              <a:cs typeface="Inter"/>
              <a:sym typeface="Inter"/>
            </a:endParaRPr>
          </a:p>
          <a:p>
            <a:pPr indent="0" lvl="0" marL="0" rtl="0" algn="l">
              <a:lnSpc>
                <a:spcPct val="115000"/>
              </a:lnSpc>
              <a:spcBef>
                <a:spcPts val="1000"/>
              </a:spcBef>
              <a:spcAft>
                <a:spcPts val="0"/>
              </a:spcAft>
              <a:buNone/>
            </a:pPr>
            <a:r>
              <a:rPr b="1" lang="en" sz="2200">
                <a:solidFill>
                  <a:srgbClr val="425354"/>
                </a:solidFill>
                <a:latin typeface="Inter"/>
                <a:ea typeface="Inter"/>
                <a:cs typeface="Inter"/>
                <a:sym typeface="Inter"/>
              </a:rPr>
              <a:t>Questions about attributes or characteristics commonly found across multiple datasets.</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br>
              <a:rPr lang="en" sz="2200">
                <a:solidFill>
                  <a:srgbClr val="6F8D8E"/>
                </a:solidFill>
                <a:latin typeface="Inter"/>
                <a:ea typeface="Inter"/>
                <a:cs typeface="Inter"/>
                <a:sym typeface="Inter"/>
              </a:rPr>
            </a:br>
            <a:r>
              <a:rPr lang="en" sz="2200">
                <a:solidFill>
                  <a:srgbClr val="6F8D8E"/>
                </a:solidFill>
                <a:latin typeface="Inter"/>
                <a:ea typeface="Inter"/>
                <a:cs typeface="Inter"/>
                <a:sym typeface="Inter"/>
              </a:rPr>
              <a:t>For example: </a:t>
            </a:r>
            <a:r>
              <a:rPr lang="en" sz="2200">
                <a:solidFill>
                  <a:srgbClr val="425354"/>
                </a:solidFill>
                <a:latin typeface="Inter"/>
                <a:ea typeface="Inter"/>
                <a:cs typeface="Inter"/>
                <a:sym typeface="Inter"/>
              </a:rPr>
              <a:t>Does </a:t>
            </a:r>
            <a:r>
              <a:rPr lang="en" sz="2200">
                <a:solidFill>
                  <a:srgbClr val="425354"/>
                </a:solidFill>
                <a:latin typeface="Inter"/>
                <a:ea typeface="Inter"/>
                <a:cs typeface="Inter"/>
                <a:sym typeface="Inter"/>
              </a:rPr>
              <a:t>this dataset </a:t>
            </a:r>
            <a:r>
              <a:rPr b="1" lang="en" sz="2200">
                <a:solidFill>
                  <a:srgbClr val="425354"/>
                </a:solidFill>
                <a:latin typeface="Inter"/>
                <a:ea typeface="Inter"/>
                <a:cs typeface="Inter"/>
                <a:sym typeface="Inter"/>
              </a:rPr>
              <a:t>contain S/PII?</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1000"/>
              </a:spcAft>
              <a:buNone/>
            </a:pPr>
            <a:br>
              <a:rPr lang="en" sz="2200">
                <a:solidFill>
                  <a:srgbClr val="425354"/>
                </a:solidFill>
                <a:latin typeface="Inter"/>
                <a:ea typeface="Inter"/>
                <a:cs typeface="Inter"/>
                <a:sym typeface="Inter"/>
              </a:rPr>
            </a:br>
            <a:r>
              <a:rPr lang="en" sz="2200">
                <a:solidFill>
                  <a:srgbClr val="425354"/>
                </a:solidFill>
                <a:latin typeface="Inter"/>
                <a:ea typeface="Inter"/>
                <a:cs typeface="Inter"/>
                <a:sym typeface="Inter"/>
              </a:rPr>
              <a:t>Data Cards with just telescopes will describe obvious and not add any distinct value, but telescopes tell agents where to begin looking. </a:t>
            </a:r>
            <a:endParaRPr sz="2200">
              <a:solidFill>
                <a:srgbClr val="425354"/>
              </a:solidFill>
              <a:latin typeface="Inter"/>
              <a:ea typeface="Inter"/>
              <a:cs typeface="Inter"/>
              <a:sym typeface="Inter"/>
            </a:endParaRPr>
          </a:p>
        </p:txBody>
      </p:sp>
      <p:sp>
        <p:nvSpPr>
          <p:cNvPr id="393" name="Google Shape;393;p50"/>
          <p:cNvSpPr/>
          <p:nvPr/>
        </p:nvSpPr>
        <p:spPr>
          <a:xfrm>
            <a:off x="12097500" y="1594100"/>
            <a:ext cx="5520300" cy="6944400"/>
          </a:xfrm>
          <a:prstGeom prst="roundRect">
            <a:avLst>
              <a:gd fmla="val 0" name="adj"/>
            </a:avLst>
          </a:prstGeom>
          <a:noFill/>
          <a:ln cap="flat" cmpd="sng" w="19050">
            <a:solidFill>
              <a:schemeClr val="lt2"/>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None/>
            </a:pPr>
            <a:r>
              <a:rPr lang="en" sz="2600">
                <a:solidFill>
                  <a:schemeClr val="accent1"/>
                </a:solidFill>
                <a:latin typeface="Inter"/>
                <a:ea typeface="Inter"/>
                <a:cs typeface="Inter"/>
                <a:sym typeface="Inter"/>
              </a:rPr>
              <a:t>Microscopic</a:t>
            </a:r>
            <a:endParaRPr sz="2600">
              <a:solidFill>
                <a:schemeClr val="accent1"/>
              </a:solidFill>
              <a:latin typeface="Inter"/>
              <a:ea typeface="Inter"/>
              <a:cs typeface="Inter"/>
              <a:sym typeface="Inter"/>
            </a:endParaRPr>
          </a:p>
          <a:p>
            <a:pPr indent="0" lvl="0" marL="0" rtl="0" algn="l">
              <a:lnSpc>
                <a:spcPct val="115000"/>
              </a:lnSpc>
              <a:spcBef>
                <a:spcPts val="1000"/>
              </a:spcBef>
              <a:spcAft>
                <a:spcPts val="0"/>
              </a:spcAft>
              <a:buNone/>
            </a:pPr>
            <a:r>
              <a:rPr b="1" lang="en" sz="2200">
                <a:solidFill>
                  <a:srgbClr val="425354"/>
                </a:solidFill>
                <a:latin typeface="Inter"/>
                <a:ea typeface="Inter"/>
                <a:cs typeface="Inter"/>
                <a:sym typeface="Inter"/>
              </a:rPr>
              <a:t>Questions about unobservable aspects of dataset(s), such as decisions, processes, impact.</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r>
              <a:t/>
            </a:r>
            <a:endParaRPr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r>
              <a:rPr lang="en" sz="2200">
                <a:solidFill>
                  <a:srgbClr val="6F8D8E"/>
                </a:solidFill>
                <a:latin typeface="Inter"/>
                <a:ea typeface="Inter"/>
                <a:cs typeface="Inter"/>
                <a:sym typeface="Inter"/>
              </a:rPr>
              <a:t>For example: </a:t>
            </a:r>
            <a:r>
              <a:rPr lang="en" sz="2200">
                <a:solidFill>
                  <a:srgbClr val="425354"/>
                </a:solidFill>
                <a:latin typeface="Inter"/>
                <a:ea typeface="Inter"/>
                <a:cs typeface="Inter"/>
                <a:sym typeface="Inter"/>
              </a:rPr>
              <a:t>How was</a:t>
            </a:r>
            <a:r>
              <a:rPr b="1" lang="en" sz="2200">
                <a:solidFill>
                  <a:srgbClr val="425354"/>
                </a:solidFill>
                <a:latin typeface="Inter"/>
                <a:ea typeface="Inter"/>
                <a:cs typeface="Inter"/>
                <a:sym typeface="Inter"/>
              </a:rPr>
              <a:t> S/PII handled</a:t>
            </a:r>
            <a:r>
              <a:rPr lang="en" sz="2200">
                <a:solidFill>
                  <a:srgbClr val="425354"/>
                </a:solidFill>
                <a:latin typeface="Inter"/>
                <a:ea typeface="Inter"/>
                <a:cs typeface="Inter"/>
                <a:sym typeface="Inter"/>
              </a:rPr>
              <a:t> in this dataset? </a:t>
            </a:r>
            <a:endParaRPr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br>
              <a:rPr lang="en" sz="2200">
                <a:solidFill>
                  <a:srgbClr val="425354"/>
                </a:solidFill>
                <a:latin typeface="Inter"/>
                <a:ea typeface="Inter"/>
                <a:cs typeface="Inter"/>
                <a:sym typeface="Inter"/>
              </a:rPr>
            </a:br>
            <a:r>
              <a:rPr lang="en" sz="2200">
                <a:solidFill>
                  <a:srgbClr val="425354"/>
                </a:solidFill>
                <a:latin typeface="Inter"/>
                <a:ea typeface="Inter"/>
                <a:cs typeface="Inter"/>
                <a:sym typeface="Inter"/>
              </a:rPr>
              <a:t>If we only use microscopes, we can easily get lost in the details, and lose sight of the bigger picture. </a:t>
            </a:r>
            <a:endParaRPr sz="2200">
              <a:solidFill>
                <a:srgbClr val="425354"/>
              </a:solidFill>
              <a:latin typeface="Inter"/>
              <a:ea typeface="Inter"/>
              <a:cs typeface="Inter"/>
              <a:sym typeface="Inter"/>
            </a:endParaRPr>
          </a:p>
          <a:p>
            <a:pPr indent="0" lvl="0" marL="0" rtl="0" algn="l">
              <a:lnSpc>
                <a:spcPct val="115000"/>
              </a:lnSpc>
              <a:spcBef>
                <a:spcPts val="1000"/>
              </a:spcBef>
              <a:spcAft>
                <a:spcPts val="1000"/>
              </a:spcAft>
              <a:buNone/>
            </a:pPr>
            <a:r>
              <a:t/>
            </a:r>
            <a:endParaRPr sz="2200">
              <a:solidFill>
                <a:srgbClr val="425354"/>
              </a:solidFill>
              <a:latin typeface="Inter"/>
              <a:ea typeface="Inter"/>
              <a:cs typeface="Inter"/>
              <a:sym typeface="Inter"/>
            </a:endParaRPr>
          </a:p>
        </p:txBody>
      </p:sp>
      <p:pic>
        <p:nvPicPr>
          <p:cNvPr id="394" name="Google Shape;394;p50"/>
          <p:cNvPicPr preferRelativeResize="0"/>
          <p:nvPr/>
        </p:nvPicPr>
        <p:blipFill>
          <a:blip r:embed="rId3">
            <a:alphaModFix/>
          </a:blip>
          <a:stretch>
            <a:fillRect/>
          </a:stretch>
        </p:blipFill>
        <p:spPr>
          <a:xfrm>
            <a:off x="9663975" y="7386001"/>
            <a:ext cx="1986600" cy="1986600"/>
          </a:xfrm>
          <a:prstGeom prst="rect">
            <a:avLst/>
          </a:prstGeom>
          <a:noFill/>
          <a:ln>
            <a:noFill/>
          </a:ln>
        </p:spPr>
      </p:pic>
      <p:pic>
        <p:nvPicPr>
          <p:cNvPr id="395" name="Google Shape;395;p50"/>
          <p:cNvPicPr preferRelativeResize="0"/>
          <p:nvPr/>
        </p:nvPicPr>
        <p:blipFill>
          <a:blip r:embed="rId4">
            <a:alphaModFix/>
          </a:blip>
          <a:stretch>
            <a:fillRect/>
          </a:stretch>
        </p:blipFill>
        <p:spPr>
          <a:xfrm>
            <a:off x="4064430" y="7386001"/>
            <a:ext cx="1986596" cy="1986596"/>
          </a:xfrm>
          <a:prstGeom prst="rect">
            <a:avLst/>
          </a:prstGeom>
          <a:noFill/>
          <a:ln>
            <a:noFill/>
          </a:ln>
        </p:spPr>
      </p:pic>
      <p:pic>
        <p:nvPicPr>
          <p:cNvPr id="396" name="Google Shape;396;p50"/>
          <p:cNvPicPr preferRelativeResize="0"/>
          <p:nvPr/>
        </p:nvPicPr>
        <p:blipFill rotWithShape="1">
          <a:blip r:embed="rId5">
            <a:alphaModFix/>
          </a:blip>
          <a:srcRect b="0" l="0" r="0" t="0"/>
          <a:stretch/>
        </p:blipFill>
        <p:spPr>
          <a:xfrm>
            <a:off x="15441250" y="7386001"/>
            <a:ext cx="1986600" cy="1986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1"/>
          <p:cNvPicPr preferRelativeResize="0"/>
          <p:nvPr/>
        </p:nvPicPr>
        <p:blipFill>
          <a:blip r:embed="rId3">
            <a:alphaModFix/>
          </a:blip>
          <a:stretch>
            <a:fillRect/>
          </a:stretch>
        </p:blipFill>
        <p:spPr>
          <a:xfrm>
            <a:off x="14252200" y="7147532"/>
            <a:ext cx="1532976" cy="1532984"/>
          </a:xfrm>
          <a:prstGeom prst="rect">
            <a:avLst/>
          </a:prstGeom>
          <a:noFill/>
          <a:ln>
            <a:noFill/>
          </a:ln>
        </p:spPr>
      </p:pic>
      <p:pic>
        <p:nvPicPr>
          <p:cNvPr id="402" name="Google Shape;402;p51"/>
          <p:cNvPicPr preferRelativeResize="0"/>
          <p:nvPr/>
        </p:nvPicPr>
        <p:blipFill>
          <a:blip r:embed="rId4">
            <a:alphaModFix/>
          </a:blip>
          <a:stretch>
            <a:fillRect/>
          </a:stretch>
        </p:blipFill>
        <p:spPr>
          <a:xfrm>
            <a:off x="15863980" y="7358157"/>
            <a:ext cx="1738220" cy="1738232"/>
          </a:xfrm>
          <a:prstGeom prst="rect">
            <a:avLst/>
          </a:prstGeom>
          <a:noFill/>
          <a:ln>
            <a:noFill/>
          </a:ln>
        </p:spPr>
      </p:pic>
      <p:pic>
        <p:nvPicPr>
          <p:cNvPr id="403" name="Google Shape;403;p51"/>
          <p:cNvPicPr preferRelativeResize="0"/>
          <p:nvPr/>
        </p:nvPicPr>
        <p:blipFill rotWithShape="1">
          <a:blip r:embed="rId5">
            <a:alphaModFix/>
          </a:blip>
          <a:srcRect b="0" l="0" r="0" t="0"/>
          <a:stretch/>
        </p:blipFill>
        <p:spPr>
          <a:xfrm>
            <a:off x="16036407" y="6170025"/>
            <a:ext cx="1188124" cy="1188132"/>
          </a:xfrm>
          <a:prstGeom prst="rect">
            <a:avLst/>
          </a:prstGeom>
          <a:noFill/>
          <a:ln>
            <a:noFill/>
          </a:ln>
        </p:spPr>
      </p:pic>
      <p:sp>
        <p:nvSpPr>
          <p:cNvPr id="404" name="Google Shape;404;p51"/>
          <p:cNvSpPr txBox="1"/>
          <p:nvPr/>
        </p:nvSpPr>
        <p:spPr>
          <a:xfrm>
            <a:off x="685800" y="2057125"/>
            <a:ext cx="4115100" cy="91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2800">
                <a:solidFill>
                  <a:schemeClr val="accent1"/>
                </a:solidFill>
                <a:latin typeface="Rubik"/>
                <a:ea typeface="Rubik"/>
                <a:cs typeface="Rubik"/>
                <a:sym typeface="Rubik"/>
              </a:rPr>
              <a:t>TELESCOPIC</a:t>
            </a:r>
            <a:endParaRPr sz="2800">
              <a:solidFill>
                <a:schemeClr val="accent1"/>
              </a:solidFill>
              <a:latin typeface="Rubik"/>
              <a:ea typeface="Rubik"/>
              <a:cs typeface="Rubik"/>
              <a:sym typeface="Rubik"/>
            </a:endParaRPr>
          </a:p>
          <a:p>
            <a:pPr indent="0" lvl="0" marL="0" rtl="0" algn="r">
              <a:lnSpc>
                <a:spcPct val="100000"/>
              </a:lnSpc>
              <a:spcBef>
                <a:spcPts val="0"/>
              </a:spcBef>
              <a:spcAft>
                <a:spcPts val="0"/>
              </a:spcAft>
              <a:buNone/>
            </a:pPr>
            <a:r>
              <a:rPr lang="en" sz="2000">
                <a:solidFill>
                  <a:schemeClr val="lt2"/>
                </a:solidFill>
                <a:latin typeface="Rubik"/>
                <a:ea typeface="Rubik"/>
                <a:cs typeface="Rubik"/>
                <a:sym typeface="Rubik"/>
              </a:rPr>
              <a:t>(global attributes)</a:t>
            </a:r>
            <a:endParaRPr sz="2000">
              <a:solidFill>
                <a:schemeClr val="accent1"/>
              </a:solidFill>
              <a:latin typeface="Rubik"/>
              <a:ea typeface="Rubik"/>
              <a:cs typeface="Rubik"/>
              <a:sym typeface="Rubik"/>
            </a:endParaRPr>
          </a:p>
        </p:txBody>
      </p:sp>
      <p:sp>
        <p:nvSpPr>
          <p:cNvPr id="405" name="Google Shape;405;p51"/>
          <p:cNvSpPr txBox="1"/>
          <p:nvPr/>
        </p:nvSpPr>
        <p:spPr>
          <a:xfrm>
            <a:off x="685800" y="3299263"/>
            <a:ext cx="4115100" cy="2642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2800">
                <a:solidFill>
                  <a:schemeClr val="accent1"/>
                </a:solidFill>
                <a:latin typeface="Rubik"/>
                <a:ea typeface="Rubik"/>
                <a:cs typeface="Rubik"/>
                <a:sym typeface="Rubik"/>
              </a:rPr>
              <a:t>PERISCOPIC</a:t>
            </a:r>
            <a:endParaRPr sz="2800">
              <a:solidFill>
                <a:schemeClr val="accent1"/>
              </a:solidFill>
              <a:latin typeface="Rubik"/>
              <a:ea typeface="Rubik"/>
              <a:cs typeface="Rubik"/>
              <a:sym typeface="Rubik"/>
            </a:endParaRPr>
          </a:p>
          <a:p>
            <a:pPr indent="0" lvl="0" marL="0" rtl="0" algn="r">
              <a:lnSpc>
                <a:spcPct val="100000"/>
              </a:lnSpc>
              <a:spcBef>
                <a:spcPts val="0"/>
              </a:spcBef>
              <a:spcAft>
                <a:spcPts val="0"/>
              </a:spcAft>
              <a:buNone/>
            </a:pPr>
            <a:r>
              <a:rPr lang="en" sz="2000">
                <a:solidFill>
                  <a:schemeClr val="lt2"/>
                </a:solidFill>
                <a:latin typeface="Rubik"/>
                <a:ea typeface="Rubik"/>
                <a:cs typeface="Rubik"/>
                <a:sym typeface="Rubik"/>
              </a:rPr>
              <a:t>(local observations,</a:t>
            </a:r>
            <a:br>
              <a:rPr lang="en" sz="2000">
                <a:solidFill>
                  <a:schemeClr val="lt2"/>
                </a:solidFill>
                <a:latin typeface="Rubik"/>
                <a:ea typeface="Rubik"/>
                <a:cs typeface="Rubik"/>
                <a:sym typeface="Rubik"/>
              </a:rPr>
            </a:br>
            <a:r>
              <a:rPr lang="en" sz="2000">
                <a:solidFill>
                  <a:schemeClr val="lt2"/>
                </a:solidFill>
                <a:latin typeface="Rubik"/>
                <a:ea typeface="Rubik"/>
                <a:cs typeface="Rubik"/>
                <a:sym typeface="Rubik"/>
              </a:rPr>
              <a:t>demands evidence)</a:t>
            </a:r>
            <a:endParaRPr sz="2000">
              <a:solidFill>
                <a:schemeClr val="accent1"/>
              </a:solidFill>
              <a:latin typeface="Rubik"/>
              <a:ea typeface="Rubik"/>
              <a:cs typeface="Rubik"/>
              <a:sym typeface="Rubik"/>
            </a:endParaRPr>
          </a:p>
        </p:txBody>
      </p:sp>
      <p:sp>
        <p:nvSpPr>
          <p:cNvPr id="406" name="Google Shape;406;p51"/>
          <p:cNvSpPr txBox="1"/>
          <p:nvPr/>
        </p:nvSpPr>
        <p:spPr>
          <a:xfrm>
            <a:off x="971100" y="6269100"/>
            <a:ext cx="3829800" cy="3008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2800">
                <a:solidFill>
                  <a:schemeClr val="accent1"/>
                </a:solidFill>
                <a:latin typeface="Rubik"/>
                <a:ea typeface="Rubik"/>
                <a:cs typeface="Rubik"/>
                <a:sym typeface="Rubik"/>
              </a:rPr>
              <a:t>MICROSCOPIC</a:t>
            </a:r>
            <a:endParaRPr sz="2800">
              <a:solidFill>
                <a:schemeClr val="accent1"/>
              </a:solidFill>
              <a:latin typeface="Rubik"/>
              <a:ea typeface="Rubik"/>
              <a:cs typeface="Rubik"/>
              <a:sym typeface="Rubik"/>
            </a:endParaRPr>
          </a:p>
          <a:p>
            <a:pPr indent="0" lvl="0" marL="0" rtl="0" algn="r">
              <a:lnSpc>
                <a:spcPct val="100000"/>
              </a:lnSpc>
              <a:spcBef>
                <a:spcPts val="0"/>
              </a:spcBef>
              <a:spcAft>
                <a:spcPts val="0"/>
              </a:spcAft>
              <a:buNone/>
            </a:pPr>
            <a:r>
              <a:rPr lang="en" sz="2000">
                <a:solidFill>
                  <a:schemeClr val="lt2"/>
                </a:solidFill>
                <a:latin typeface="Rubik"/>
                <a:ea typeface="Rubik"/>
                <a:cs typeface="Rubik"/>
                <a:sym typeface="Rubik"/>
              </a:rPr>
              <a:t>(unobservable explanations,</a:t>
            </a:r>
            <a:br>
              <a:rPr lang="en" sz="2000">
                <a:solidFill>
                  <a:schemeClr val="lt2"/>
                </a:solidFill>
                <a:latin typeface="Rubik"/>
                <a:ea typeface="Rubik"/>
                <a:cs typeface="Rubik"/>
                <a:sym typeface="Rubik"/>
              </a:rPr>
            </a:br>
            <a:r>
              <a:rPr lang="en" sz="2000">
                <a:solidFill>
                  <a:schemeClr val="lt2"/>
                </a:solidFill>
                <a:latin typeface="Rubik"/>
                <a:ea typeface="Rubik"/>
                <a:cs typeface="Rubik"/>
                <a:sym typeface="Rubik"/>
              </a:rPr>
              <a:t>demands rationale)</a:t>
            </a:r>
            <a:endParaRPr sz="2000">
              <a:solidFill>
                <a:schemeClr val="accent1"/>
              </a:solidFill>
              <a:latin typeface="Rubik"/>
              <a:ea typeface="Rubik"/>
              <a:cs typeface="Rubik"/>
              <a:sym typeface="Rubik"/>
            </a:endParaRPr>
          </a:p>
        </p:txBody>
      </p:sp>
      <p:grpSp>
        <p:nvGrpSpPr>
          <p:cNvPr id="407" name="Google Shape;407;p51"/>
          <p:cNvGrpSpPr/>
          <p:nvPr/>
        </p:nvGrpSpPr>
        <p:grpSpPr>
          <a:xfrm>
            <a:off x="14855980" y="5659496"/>
            <a:ext cx="2486787" cy="3925369"/>
            <a:chOff x="15001903" y="4271136"/>
            <a:chExt cx="3222479" cy="5086652"/>
          </a:xfrm>
        </p:grpSpPr>
        <p:sp>
          <p:nvSpPr>
            <p:cNvPr id="408" name="Google Shape;408;p51"/>
            <p:cNvSpPr/>
            <p:nvPr/>
          </p:nvSpPr>
          <p:spPr>
            <a:xfrm>
              <a:off x="17309981" y="8443388"/>
              <a:ext cx="914400" cy="914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1"/>
            <p:cNvSpPr/>
            <p:nvPr/>
          </p:nvSpPr>
          <p:spPr>
            <a:xfrm>
              <a:off x="15001903" y="5301773"/>
              <a:ext cx="1045500" cy="104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1"/>
            <p:cNvSpPr/>
            <p:nvPr/>
          </p:nvSpPr>
          <p:spPr>
            <a:xfrm>
              <a:off x="16055781" y="6787369"/>
              <a:ext cx="492600" cy="492600"/>
            </a:xfrm>
            <a:prstGeom prst="ellipse">
              <a:avLst/>
            </a:prstGeom>
            <a:solidFill>
              <a:srgbClr val="FFE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1"/>
            <p:cNvSpPr/>
            <p:nvPr/>
          </p:nvSpPr>
          <p:spPr>
            <a:xfrm>
              <a:off x="16627330" y="4271136"/>
              <a:ext cx="492600" cy="492600"/>
            </a:xfrm>
            <a:prstGeom prst="ellipse">
              <a:avLst/>
            </a:prstGeom>
            <a:solidFill>
              <a:srgbClr val="FFE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1"/>
            <p:cNvSpPr/>
            <p:nvPr/>
          </p:nvSpPr>
          <p:spPr>
            <a:xfrm>
              <a:off x="15373393" y="8063526"/>
              <a:ext cx="601800" cy="601800"/>
            </a:xfrm>
            <a:prstGeom prst="ellipse">
              <a:avLst/>
            </a:prstGeom>
            <a:solidFill>
              <a:srgbClr val="FFE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51"/>
          <p:cNvSpPr txBox="1"/>
          <p:nvPr/>
        </p:nvSpPr>
        <p:spPr>
          <a:xfrm>
            <a:off x="5027700" y="2057125"/>
            <a:ext cx="8362500" cy="9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highlight>
                  <a:srgbClr val="FAEDFF"/>
                </a:highlight>
                <a:latin typeface="Space Grotesk"/>
                <a:ea typeface="Space Grotesk"/>
                <a:cs typeface="Space Grotesk"/>
                <a:sym typeface="Space Grotesk"/>
              </a:rPr>
              <a:t>(What is the type of Data in the Dataset?) </a:t>
            </a:r>
            <a:endParaRPr sz="1800">
              <a:solidFill>
                <a:srgbClr val="282828"/>
              </a:solidFill>
              <a:highlight>
                <a:srgbClr val="FAEDFF"/>
              </a:highlight>
              <a:latin typeface="Inter"/>
              <a:ea typeface="Inter"/>
              <a:cs typeface="Inter"/>
              <a:sym typeface="Inter"/>
            </a:endParaRPr>
          </a:p>
          <a:p>
            <a:pPr indent="0" lvl="0" marL="0" rtl="0" algn="l">
              <a:lnSpc>
                <a:spcPct val="100000"/>
              </a:lnSpc>
              <a:spcBef>
                <a:spcPts val="0"/>
              </a:spcBef>
              <a:spcAft>
                <a:spcPts val="0"/>
              </a:spcAft>
              <a:buNone/>
            </a:pPr>
            <a:r>
              <a:rPr lang="en" sz="1800">
                <a:solidFill>
                  <a:srgbClr val="282828"/>
                </a:solidFill>
                <a:latin typeface="Inter"/>
                <a:ea typeface="Inter"/>
                <a:cs typeface="Inter"/>
                <a:sym typeface="Inter"/>
              </a:rPr>
              <a:t>Primary Data Type </a:t>
            </a:r>
            <a:endParaRPr b="1" sz="1800">
              <a:solidFill>
                <a:schemeClr val="lt2"/>
              </a:solidFill>
              <a:latin typeface="Space Grotesk"/>
              <a:ea typeface="Space Grotesk"/>
              <a:cs typeface="Space Grotesk"/>
              <a:sym typeface="Space Grotesk"/>
            </a:endParaRPr>
          </a:p>
          <a:p>
            <a:pPr indent="0" lvl="0" marL="0" rtl="0" algn="l">
              <a:lnSpc>
                <a:spcPct val="100000"/>
              </a:lnSpc>
              <a:spcBef>
                <a:spcPts val="0"/>
              </a:spcBef>
              <a:spcAft>
                <a:spcPts val="0"/>
              </a:spcAft>
              <a:buNone/>
            </a:pPr>
            <a:r>
              <a:rPr lang="en" sz="1800">
                <a:solidFill>
                  <a:srgbClr val="282828"/>
                </a:solidFill>
                <a:latin typeface="Inter"/>
                <a:ea typeface="Inter"/>
                <a:cs typeface="Inter"/>
                <a:sym typeface="Inter"/>
              </a:rPr>
              <a:t>Tabular, </a:t>
            </a:r>
            <a:r>
              <a:rPr lang="en" sz="1800">
                <a:solidFill>
                  <a:schemeClr val="accent1"/>
                </a:solidFill>
                <a:latin typeface="Inter"/>
                <a:ea typeface="Inter"/>
                <a:cs typeface="Inter"/>
                <a:sym typeface="Inter"/>
              </a:rPr>
              <a:t>Image</a:t>
            </a:r>
            <a:r>
              <a:rPr lang="en" sz="1800">
                <a:solidFill>
                  <a:srgbClr val="282828"/>
                </a:solidFill>
                <a:latin typeface="Inter"/>
                <a:ea typeface="Inter"/>
                <a:cs typeface="Inter"/>
                <a:sym typeface="Inter"/>
              </a:rPr>
              <a:t>, Audio, Speech, Time-series, Network, Graph, etc.</a:t>
            </a:r>
            <a:endParaRPr sz="1800">
              <a:solidFill>
                <a:srgbClr val="282828"/>
              </a:solidFill>
              <a:latin typeface="Inter"/>
              <a:ea typeface="Inter"/>
              <a:cs typeface="Inter"/>
              <a:sym typeface="Inter"/>
            </a:endParaRPr>
          </a:p>
        </p:txBody>
      </p:sp>
      <p:sp>
        <p:nvSpPr>
          <p:cNvPr id="414" name="Google Shape;414;p51"/>
          <p:cNvSpPr txBox="1"/>
          <p:nvPr/>
        </p:nvSpPr>
        <p:spPr>
          <a:xfrm>
            <a:off x="5027700" y="6269100"/>
            <a:ext cx="8362500" cy="300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highlight>
                  <a:srgbClr val="FAEDFF"/>
                </a:highlight>
                <a:latin typeface="Space Grotesk"/>
                <a:ea typeface="Space Grotesk"/>
                <a:cs typeface="Space Grotesk"/>
                <a:sym typeface="Space Grotesk"/>
              </a:rPr>
              <a:t>(What does the data in the Dataset describe?) </a:t>
            </a:r>
            <a:endParaRPr sz="1800">
              <a:solidFill>
                <a:srgbClr val="282828"/>
              </a:solidFill>
              <a:latin typeface="Inter"/>
              <a:ea typeface="Inter"/>
              <a:cs typeface="Inter"/>
              <a:sym typeface="Inter"/>
            </a:endParaRPr>
          </a:p>
          <a:p>
            <a:pPr indent="0" lvl="0" marL="0" rtl="0" algn="l">
              <a:lnSpc>
                <a:spcPct val="100000"/>
              </a:lnSpc>
              <a:spcBef>
                <a:spcPts val="0"/>
              </a:spcBef>
              <a:spcAft>
                <a:spcPts val="0"/>
              </a:spcAft>
              <a:buNone/>
            </a:pPr>
            <a:r>
              <a:rPr lang="en" sz="1800">
                <a:solidFill>
                  <a:srgbClr val="282828"/>
                </a:solidFill>
                <a:latin typeface="Inter"/>
                <a:ea typeface="Inter"/>
                <a:cs typeface="Inter"/>
                <a:sym typeface="Inter"/>
              </a:rPr>
              <a:t>Nature Of Content </a:t>
            </a:r>
            <a:r>
              <a:rPr lang="en" sz="1800">
                <a:solidFill>
                  <a:schemeClr val="accent1"/>
                </a:solidFill>
                <a:latin typeface="Inter"/>
                <a:ea typeface="Inter"/>
                <a:cs typeface="Inter"/>
                <a:sym typeface="Inter"/>
              </a:rPr>
              <a:t>Labeled images of objects (household goods, commercial products), vehicles, plants, animals and people (faces blurred).</a:t>
            </a:r>
            <a:endParaRPr sz="1800">
              <a:solidFill>
                <a:schemeClr val="accent1"/>
              </a:solidFill>
              <a:latin typeface="Inter"/>
              <a:ea typeface="Inter"/>
              <a:cs typeface="Inter"/>
              <a:sym typeface="Inter"/>
            </a:endParaRPr>
          </a:p>
          <a:p>
            <a:pPr indent="0" lvl="0" marL="0" rtl="0" algn="l">
              <a:spcBef>
                <a:spcPts val="2000"/>
              </a:spcBef>
              <a:spcAft>
                <a:spcPts val="0"/>
              </a:spcAft>
              <a:buNone/>
            </a:pPr>
            <a:r>
              <a:rPr lang="en" sz="1800">
                <a:solidFill>
                  <a:schemeClr val="lt2"/>
                </a:solidFill>
                <a:highlight>
                  <a:srgbClr val="FAEDFF"/>
                </a:highlight>
                <a:latin typeface="Space Grotesk"/>
                <a:ea typeface="Space Grotesk"/>
                <a:cs typeface="Space Grotesk"/>
                <a:sym typeface="Space Grotesk"/>
              </a:rPr>
              <a:t>(How was data included or excluded in the Dataset?)</a:t>
            </a:r>
            <a:endParaRPr sz="1800">
              <a:solidFill>
                <a:srgbClr val="282828"/>
              </a:solidFill>
              <a:latin typeface="Inter"/>
              <a:ea typeface="Inter"/>
              <a:cs typeface="Inter"/>
              <a:sym typeface="Inter"/>
            </a:endParaRPr>
          </a:p>
          <a:p>
            <a:pPr indent="0" lvl="0" marL="0" rtl="0" algn="l">
              <a:lnSpc>
                <a:spcPct val="100000"/>
              </a:lnSpc>
              <a:spcBef>
                <a:spcPts val="0"/>
              </a:spcBef>
              <a:spcAft>
                <a:spcPts val="0"/>
              </a:spcAft>
              <a:buNone/>
            </a:pPr>
            <a:r>
              <a:rPr lang="en" sz="1800">
                <a:solidFill>
                  <a:srgbClr val="282828"/>
                </a:solidFill>
                <a:latin typeface="Inter"/>
                <a:ea typeface="Inter"/>
                <a:cs typeface="Inter"/>
                <a:sym typeface="Inter"/>
              </a:rPr>
              <a:t>Excluded Data</a:t>
            </a:r>
            <a:r>
              <a:rPr lang="en" sz="1800">
                <a:solidFill>
                  <a:schemeClr val="accent1"/>
                </a:solidFill>
                <a:latin typeface="Inter"/>
                <a:ea typeface="Inter"/>
                <a:cs typeface="Inter"/>
                <a:sym typeface="Inter"/>
              </a:rPr>
              <a:t>  All EXIF data including location has been removed.</a:t>
            </a:r>
            <a:endParaRPr sz="1800">
              <a:solidFill>
                <a:schemeClr val="accent1"/>
              </a:solidFill>
              <a:latin typeface="Inter"/>
              <a:ea typeface="Inter"/>
              <a:cs typeface="Inter"/>
              <a:sym typeface="Inter"/>
            </a:endParaRPr>
          </a:p>
          <a:p>
            <a:pPr indent="0" lvl="0" marL="0" rtl="0" algn="l">
              <a:lnSpc>
                <a:spcPct val="100000"/>
              </a:lnSpc>
              <a:spcBef>
                <a:spcPts val="2000"/>
              </a:spcBef>
              <a:spcAft>
                <a:spcPts val="2000"/>
              </a:spcAft>
              <a:buNone/>
            </a:pPr>
            <a:r>
              <a:rPr lang="en" sz="1800">
                <a:solidFill>
                  <a:schemeClr val="lt2"/>
                </a:solidFill>
                <a:highlight>
                  <a:srgbClr val="FAEDFF"/>
                </a:highlight>
                <a:latin typeface="Space Grotesk"/>
                <a:ea typeface="Space Grotesk"/>
                <a:cs typeface="Space Grotesk"/>
                <a:sym typeface="Space Grotesk"/>
              </a:rPr>
              <a:t>(How was PII handled in the Dataset?)</a:t>
            </a:r>
            <a:br>
              <a:rPr lang="en" sz="1800">
                <a:solidFill>
                  <a:schemeClr val="lt2"/>
                </a:solidFill>
                <a:highlight>
                  <a:srgbClr val="FAEDFF"/>
                </a:highlight>
                <a:latin typeface="Space Grotesk"/>
                <a:ea typeface="Space Grotesk"/>
                <a:cs typeface="Space Grotesk"/>
                <a:sym typeface="Space Grotesk"/>
              </a:rPr>
            </a:br>
            <a:r>
              <a:rPr lang="en" sz="1800">
                <a:solidFill>
                  <a:srgbClr val="282828"/>
                </a:solidFill>
                <a:latin typeface="Inter"/>
                <a:ea typeface="Inter"/>
                <a:cs typeface="Inter"/>
                <a:sym typeface="Inter"/>
              </a:rPr>
              <a:t>Privacy</a:t>
            </a:r>
            <a:r>
              <a:rPr lang="en" sz="1800">
                <a:solidFill>
                  <a:schemeClr val="accent1"/>
                </a:solidFill>
                <a:latin typeface="Inter"/>
                <a:ea typeface="Inter"/>
                <a:cs typeface="Inter"/>
                <a:sym typeface="Inter"/>
              </a:rPr>
              <a:t>  PII associated with human subjects removed where possible. </a:t>
            </a:r>
            <a:br>
              <a:rPr lang="en" sz="1800">
                <a:solidFill>
                  <a:schemeClr val="accent1"/>
                </a:solidFill>
                <a:latin typeface="Inter"/>
                <a:ea typeface="Inter"/>
                <a:cs typeface="Inter"/>
                <a:sym typeface="Inter"/>
              </a:rPr>
            </a:br>
            <a:r>
              <a:rPr lang="en" sz="1800">
                <a:solidFill>
                  <a:schemeClr val="accent1"/>
                </a:solidFill>
                <a:latin typeface="Inter"/>
                <a:ea typeface="Inter"/>
                <a:cs typeface="Inter"/>
                <a:sym typeface="Inter"/>
              </a:rPr>
              <a:t>To preserve demographic context, features are aggregated using ...</a:t>
            </a:r>
            <a:endParaRPr sz="1800">
              <a:solidFill>
                <a:schemeClr val="accent1"/>
              </a:solidFill>
              <a:latin typeface="Inter"/>
              <a:ea typeface="Inter"/>
              <a:cs typeface="Inter"/>
              <a:sym typeface="Inter"/>
            </a:endParaRPr>
          </a:p>
        </p:txBody>
      </p:sp>
      <p:sp>
        <p:nvSpPr>
          <p:cNvPr id="415" name="Google Shape;415;p51"/>
          <p:cNvSpPr txBox="1"/>
          <p:nvPr/>
        </p:nvSpPr>
        <p:spPr>
          <a:xfrm>
            <a:off x="5027700" y="3299263"/>
            <a:ext cx="8385000" cy="26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highlight>
                  <a:srgbClr val="FAEDFF"/>
                </a:highlight>
                <a:latin typeface="Space Grotesk"/>
                <a:ea typeface="Space Grotesk"/>
                <a:cs typeface="Space Grotesk"/>
                <a:sym typeface="Space Grotesk"/>
              </a:rPr>
              <a:t>(What is the breakdown of the data in the Dataset?) </a:t>
            </a:r>
            <a:endParaRPr sz="1800">
              <a:solidFill>
                <a:srgbClr val="282828"/>
              </a:solidFill>
              <a:latin typeface="Inter"/>
              <a:ea typeface="Inter"/>
              <a:cs typeface="Inter"/>
              <a:sym typeface="Inter"/>
            </a:endParaRPr>
          </a:p>
          <a:p>
            <a:pPr indent="0" lvl="0" marL="0" rtl="0" algn="l">
              <a:lnSpc>
                <a:spcPct val="100000"/>
              </a:lnSpc>
              <a:spcBef>
                <a:spcPts val="0"/>
              </a:spcBef>
              <a:spcAft>
                <a:spcPts val="0"/>
              </a:spcAft>
              <a:buNone/>
            </a:pPr>
            <a:r>
              <a:rPr lang="en" sz="1800">
                <a:solidFill>
                  <a:srgbClr val="282828"/>
                </a:solidFill>
                <a:latin typeface="Inter"/>
                <a:ea typeface="Inter"/>
                <a:cs typeface="Inter"/>
                <a:sym typeface="Inter"/>
              </a:rPr>
              <a:t>Total Instances 							</a:t>
            </a:r>
            <a:r>
              <a:rPr lang="en" sz="1800">
                <a:solidFill>
                  <a:schemeClr val="accent1"/>
                </a:solidFill>
                <a:latin typeface="Inter"/>
                <a:ea typeface="Inter"/>
                <a:cs typeface="Inter"/>
                <a:sym typeface="Inter"/>
              </a:rPr>
              <a:t>478k+</a:t>
            </a:r>
            <a:endParaRPr sz="18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rPr lang="en" sz="1800">
                <a:solidFill>
                  <a:srgbClr val="282828"/>
                </a:solidFill>
                <a:latin typeface="Inter"/>
                <a:ea typeface="Inter"/>
                <a:cs typeface="Inter"/>
                <a:sym typeface="Inter"/>
              </a:rPr>
              <a:t>Total Classes 							</a:t>
            </a:r>
            <a:r>
              <a:rPr lang="en" sz="1800">
                <a:solidFill>
                  <a:schemeClr val="accent1"/>
                </a:solidFill>
                <a:latin typeface="Inter"/>
                <a:ea typeface="Inter"/>
                <a:cs typeface="Inter"/>
                <a:sym typeface="Inter"/>
              </a:rPr>
              <a:t>6k+</a:t>
            </a:r>
            <a:endParaRPr sz="18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rPr lang="en" sz="1800">
                <a:solidFill>
                  <a:srgbClr val="282828"/>
                </a:solidFill>
                <a:latin typeface="Inter"/>
                <a:ea typeface="Inter"/>
                <a:cs typeface="Inter"/>
                <a:sym typeface="Inter"/>
              </a:rPr>
              <a:t>Total Labels						 		</a:t>
            </a:r>
            <a:r>
              <a:rPr lang="en" sz="1800">
                <a:solidFill>
                  <a:schemeClr val="accent1"/>
                </a:solidFill>
                <a:latin typeface="Inter"/>
                <a:ea typeface="Inter"/>
                <a:cs typeface="Inter"/>
                <a:sym typeface="Inter"/>
              </a:rPr>
              <a:t>1.27m+</a:t>
            </a:r>
            <a:endParaRPr sz="18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rPr lang="en" sz="1800">
                <a:solidFill>
                  <a:srgbClr val="282828"/>
                </a:solidFill>
                <a:latin typeface="Inter"/>
                <a:ea typeface="Inter"/>
                <a:cs typeface="Inter"/>
                <a:sym typeface="Inter"/>
              </a:rPr>
              <a:t>Algorithmically Generated Labels 			</a:t>
            </a:r>
            <a:r>
              <a:rPr lang="en" sz="1800">
                <a:solidFill>
                  <a:schemeClr val="accent1"/>
                </a:solidFill>
                <a:latin typeface="Inter"/>
                <a:ea typeface="Inter"/>
                <a:cs typeface="Inter"/>
                <a:sym typeface="Inter"/>
              </a:rPr>
              <a:t>1.11m+</a:t>
            </a:r>
            <a:endParaRPr sz="18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rPr lang="en" sz="1800">
                <a:solidFill>
                  <a:srgbClr val="282828"/>
                </a:solidFill>
                <a:latin typeface="Inter"/>
                <a:ea typeface="Inter"/>
                <a:cs typeface="Inter"/>
                <a:sym typeface="Inter"/>
              </a:rPr>
              <a:t>User Contributed Labels 					</a:t>
            </a:r>
            <a:r>
              <a:rPr lang="en" sz="1800">
                <a:solidFill>
                  <a:schemeClr val="accent1"/>
                </a:solidFill>
                <a:latin typeface="Inter"/>
                <a:ea typeface="Inter"/>
                <a:cs typeface="Inter"/>
                <a:sym typeface="Inter"/>
              </a:rPr>
              <a:t>505k+</a:t>
            </a:r>
            <a:endParaRPr sz="18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rPr lang="en" sz="1800">
                <a:solidFill>
                  <a:srgbClr val="282828"/>
                </a:solidFill>
                <a:latin typeface="Inter"/>
                <a:ea typeface="Inter"/>
                <a:cs typeface="Inter"/>
                <a:sym typeface="Inter"/>
              </a:rPr>
              <a:t>Human Verified Labels 					</a:t>
            </a:r>
            <a:r>
              <a:rPr lang="en" sz="1800">
                <a:solidFill>
                  <a:schemeClr val="accent1"/>
                </a:solidFill>
                <a:latin typeface="Inter"/>
                <a:ea typeface="Inter"/>
                <a:cs typeface="Inter"/>
                <a:sym typeface="Inter"/>
              </a:rPr>
              <a:t>All labels verified</a:t>
            </a:r>
            <a:endParaRPr sz="18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rPr lang="en" sz="1800">
                <a:solidFill>
                  <a:srgbClr val="282828"/>
                </a:solidFill>
                <a:latin typeface="Inter"/>
                <a:ea typeface="Inter"/>
                <a:cs typeface="Inter"/>
                <a:sym typeface="Inter"/>
              </a:rPr>
              <a:t>... 										</a:t>
            </a:r>
            <a:r>
              <a:rPr lang="en" sz="1800">
                <a:solidFill>
                  <a:schemeClr val="accent1"/>
                </a:solidFill>
                <a:latin typeface="Inter"/>
                <a:ea typeface="Inter"/>
                <a:cs typeface="Inter"/>
                <a:sym typeface="Inter"/>
              </a:rPr>
              <a:t>...</a:t>
            </a:r>
            <a:endParaRPr sz="1800">
              <a:solidFill>
                <a:schemeClr val="accent1"/>
              </a:solidFill>
              <a:latin typeface="Inter"/>
              <a:ea typeface="Inter"/>
              <a:cs typeface="Inter"/>
              <a:sym typeface="Inter"/>
            </a:endParaRPr>
          </a:p>
        </p:txBody>
      </p:sp>
      <p:sp>
        <p:nvSpPr>
          <p:cNvPr id="416" name="Google Shape;416;p51"/>
          <p:cNvSpPr txBox="1"/>
          <p:nvPr>
            <p:ph idx="4294967295" type="title"/>
          </p:nvPr>
        </p:nvSpPr>
        <p:spPr>
          <a:xfrm>
            <a:off x="685800" y="679700"/>
            <a:ext cx="16916400" cy="9144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sz="3600"/>
              <a:t>Case in point:</a:t>
            </a:r>
            <a:endParaRPr sz="3600"/>
          </a:p>
        </p:txBody>
      </p:sp>
      <p:sp>
        <p:nvSpPr>
          <p:cNvPr id="417" name="Google Shape;417;p51"/>
          <p:cNvSpPr/>
          <p:nvPr/>
        </p:nvSpPr>
        <p:spPr>
          <a:xfrm>
            <a:off x="14092025" y="0"/>
            <a:ext cx="1953600" cy="1212450"/>
          </a:xfrm>
          <a:prstGeom prst="flowChartOffpageConnector">
            <a:avLst/>
          </a:prstGeom>
          <a:solidFill>
            <a:srgbClr val="F439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1F7F7"/>
                </a:solidFill>
                <a:latin typeface="Rubik"/>
                <a:ea typeface="Rubik"/>
                <a:cs typeface="Rubik"/>
                <a:sym typeface="Rubik"/>
              </a:rPr>
              <a:t>EXAMPLE</a:t>
            </a:r>
            <a:endParaRPr b="1" sz="2200">
              <a:solidFill>
                <a:srgbClr val="F1F7F7"/>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aphicFrame>
        <p:nvGraphicFramePr>
          <p:cNvPr id="422" name="Google Shape;422;p52"/>
          <p:cNvGraphicFramePr/>
          <p:nvPr/>
        </p:nvGraphicFramePr>
        <p:xfrm>
          <a:off x="685800" y="685800"/>
          <a:ext cx="3000000" cy="3000000"/>
        </p:xfrm>
        <a:graphic>
          <a:graphicData uri="http://schemas.openxmlformats.org/drawingml/2006/table">
            <a:tbl>
              <a:tblPr>
                <a:noFill/>
                <a:tableStyleId>{B02F337F-2A37-422E-A2DD-0734600B1315}</a:tableStyleId>
              </a:tblPr>
              <a:tblGrid>
                <a:gridCol w="1872100"/>
                <a:gridCol w="3955400"/>
                <a:gridCol w="3955400"/>
                <a:gridCol w="3955400"/>
              </a:tblGrid>
              <a:tr h="906325">
                <a:tc>
                  <a:txBody>
                    <a:bodyPr/>
                    <a:lstStyle/>
                    <a:p>
                      <a:pPr indent="0" lvl="0" marL="0" rtl="0" algn="l">
                        <a:lnSpc>
                          <a:spcPct val="112000"/>
                        </a:lnSpc>
                        <a:spcBef>
                          <a:spcPts val="800"/>
                        </a:spcBef>
                        <a:spcAft>
                          <a:spcPts val="0"/>
                        </a:spcAft>
                        <a:buNone/>
                      </a:pPr>
                      <a:r>
                        <a:t/>
                      </a:r>
                      <a:endParaRPr sz="1800">
                        <a:solidFill>
                          <a:srgbClr val="3C4F50"/>
                        </a:solidFill>
                        <a:highlight>
                          <a:srgbClr val="FFE9F5"/>
                        </a:highlight>
                        <a:latin typeface="Inter"/>
                        <a:ea typeface="Inter"/>
                        <a:cs typeface="Inter"/>
                        <a:sym typeface="Inter"/>
                      </a:endParaRPr>
                    </a:p>
                  </a:txBody>
                  <a:tcPr marT="88900" marB="88900" marR="88900" marL="88900" anchor="ctr">
                    <a:lnL cap="flat" cmpd="sng">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a:solidFill>
                        <a:srgbClr val="7C9192">
                          <a:alpha val="0"/>
                        </a:srgbClr>
                      </a:solidFill>
                      <a:prstDash val="solid"/>
                      <a:round/>
                      <a:headEnd len="sm" w="sm" type="none"/>
                      <a:tailEnd len="sm" w="sm" type="none"/>
                    </a:lnT>
                    <a:lnB cap="flat" cmpd="sng" w="12700">
                      <a:solidFill>
                        <a:srgbClr val="7C9192">
                          <a:alpha val="0"/>
                        </a:srgbClr>
                      </a:solidFill>
                      <a:prstDash val="solid"/>
                      <a:round/>
                      <a:headEnd len="sm" w="sm" type="none"/>
                      <a:tailEnd len="sm" w="sm" type="none"/>
                    </a:lnB>
                  </a:tcPr>
                </a:tc>
                <a:tc>
                  <a:txBody>
                    <a:bodyPr/>
                    <a:lstStyle/>
                    <a:p>
                      <a:pPr indent="0" lvl="0" marL="0" rtl="0" algn="l">
                        <a:lnSpc>
                          <a:spcPct val="112000"/>
                        </a:lnSpc>
                        <a:spcBef>
                          <a:spcPts val="800"/>
                        </a:spcBef>
                        <a:spcAft>
                          <a:spcPts val="0"/>
                        </a:spcAft>
                        <a:buNone/>
                      </a:pPr>
                      <a:r>
                        <a:rPr lang="en" sz="2000">
                          <a:solidFill>
                            <a:schemeClr val="accent1"/>
                          </a:solidFill>
                          <a:latin typeface="Rubik"/>
                          <a:ea typeface="Rubik"/>
                          <a:cs typeface="Rubik"/>
                          <a:sym typeface="Rubik"/>
                        </a:rPr>
                        <a:t>TELESCOPIC</a:t>
                      </a:r>
                      <a:endParaRPr sz="2000">
                        <a:solidFill>
                          <a:schemeClr val="accent1"/>
                        </a:solidFill>
                        <a:latin typeface="Rubik"/>
                        <a:ea typeface="Rubik"/>
                        <a:cs typeface="Rubik"/>
                        <a:sym typeface="Rubik"/>
                      </a:endParaRPr>
                    </a:p>
                  </a:txBody>
                  <a:tcPr marT="0" marB="0" marR="2286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2700">
                      <a:solidFill>
                        <a:srgbClr val="7C9192">
                          <a:alpha val="0"/>
                        </a:srgbClr>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l">
                        <a:lnSpc>
                          <a:spcPct val="112000"/>
                        </a:lnSpc>
                        <a:spcBef>
                          <a:spcPts val="800"/>
                        </a:spcBef>
                        <a:spcAft>
                          <a:spcPts val="0"/>
                        </a:spcAft>
                        <a:buNone/>
                      </a:pPr>
                      <a:r>
                        <a:rPr lang="en" sz="2000">
                          <a:solidFill>
                            <a:schemeClr val="accent1"/>
                          </a:solidFill>
                          <a:latin typeface="Rubik"/>
                          <a:ea typeface="Rubik"/>
                          <a:cs typeface="Rubik"/>
                          <a:sym typeface="Rubik"/>
                        </a:rPr>
                        <a:t>PERISCOPIC</a:t>
                      </a:r>
                      <a:endParaRPr sz="2000">
                        <a:solidFill>
                          <a:schemeClr val="accent1"/>
                        </a:solidFill>
                        <a:latin typeface="Rubik"/>
                        <a:ea typeface="Rubik"/>
                        <a:cs typeface="Rubik"/>
                        <a:sym typeface="Rubik"/>
                      </a:endParaRPr>
                    </a:p>
                  </a:txBody>
                  <a:tcPr marT="0" marB="0" marR="2286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2700">
                      <a:solidFill>
                        <a:srgbClr val="7C9192">
                          <a:alpha val="0"/>
                        </a:srgbClr>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l">
                        <a:lnSpc>
                          <a:spcPct val="112000"/>
                        </a:lnSpc>
                        <a:spcBef>
                          <a:spcPts val="800"/>
                        </a:spcBef>
                        <a:spcAft>
                          <a:spcPts val="0"/>
                        </a:spcAft>
                        <a:buNone/>
                      </a:pPr>
                      <a:r>
                        <a:rPr lang="en" sz="2000">
                          <a:solidFill>
                            <a:schemeClr val="accent1"/>
                          </a:solidFill>
                          <a:latin typeface="Rubik"/>
                          <a:ea typeface="Rubik"/>
                          <a:cs typeface="Rubik"/>
                          <a:sym typeface="Rubik"/>
                        </a:rPr>
                        <a:t>MICROSCOPIC</a:t>
                      </a:r>
                      <a:endParaRPr sz="2000">
                        <a:solidFill>
                          <a:schemeClr val="accent1"/>
                        </a:solidFill>
                        <a:latin typeface="Rubik"/>
                        <a:ea typeface="Rubik"/>
                        <a:cs typeface="Rubik"/>
                        <a:sym typeface="Rubik"/>
                      </a:endParaRPr>
                    </a:p>
                  </a:txBody>
                  <a:tcPr marT="0" marB="0" marR="2286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2700">
                      <a:solidFill>
                        <a:srgbClr val="7C9192">
                          <a:alpha val="0"/>
                        </a:srgbClr>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755975">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Description</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2700">
                      <a:solidFill>
                        <a:srgbClr val="7C9192">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Characteristics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Observations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Explanations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9050">
                      <a:solidFill>
                        <a:srgbClr val="FFB9E0"/>
                      </a:solidFill>
                      <a:prstDash val="solid"/>
                      <a:round/>
                      <a:headEnd len="sm" w="sm" type="none"/>
                      <a:tailEnd len="sm" w="sm" type="none"/>
                    </a:lnB>
                  </a:tcPr>
                </a:tc>
              </a:tr>
              <a:tr h="985950">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Input Type</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Yes/No or multiple choice responses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Key-Value pairs or short descriptions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Detailed, long-form descriptions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r>
              <a:tr h="985950">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Format</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Tags, Chips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Text, Tables, and Visualizations w/ Links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Paragraphs, Tables, Visualizations, Links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r>
              <a:tr h="1300950">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Content</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Universal attributes </a:t>
                      </a:r>
                      <a:br>
                        <a:rPr lang="en" sz="1800">
                          <a:solidFill>
                            <a:srgbClr val="090B0C"/>
                          </a:solidFill>
                          <a:latin typeface="Inter"/>
                          <a:ea typeface="Inter"/>
                          <a:cs typeface="Inter"/>
                          <a:sym typeface="Inter"/>
                        </a:rPr>
                      </a:br>
                      <a:r>
                        <a:rPr lang="en" sz="1800">
                          <a:solidFill>
                            <a:srgbClr val="090B0C"/>
                          </a:solidFill>
                          <a:latin typeface="Inter"/>
                          <a:ea typeface="Inter"/>
                          <a:cs typeface="Inter"/>
                          <a:sym typeface="Inter"/>
                        </a:rPr>
                        <a:t>of datasets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Unique, observable characteristics of the dataset</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Rationales, decisions, and policies that shape datasets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r>
              <a:tr h="1820700">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Utility</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0"/>
                        </a:spcAft>
                        <a:buNone/>
                      </a:pPr>
                      <a:r>
                        <a:rPr lang="en" sz="1800">
                          <a:solidFill>
                            <a:srgbClr val="090B0C"/>
                          </a:solidFill>
                          <a:latin typeface="Inter"/>
                          <a:ea typeface="Inter"/>
                          <a:cs typeface="Inter"/>
                          <a:sym typeface="Inter"/>
                        </a:rPr>
                        <a:t>Find information quickly; Indexical – search or scan</a:t>
                      </a:r>
                      <a:endParaRPr sz="1800">
                        <a:solidFill>
                          <a:srgbClr val="090B0C"/>
                        </a:solidFill>
                        <a:latin typeface="Inter"/>
                        <a:ea typeface="Inter"/>
                        <a:cs typeface="Inter"/>
                        <a:sym typeface="Inter"/>
                      </a:endParaRPr>
                    </a:p>
                    <a:p>
                      <a:pPr indent="0" lvl="0" marL="0" rtl="0" algn="l">
                        <a:lnSpc>
                          <a:spcPct val="112000"/>
                        </a:lnSpc>
                        <a:spcBef>
                          <a:spcPts val="1000"/>
                        </a:spcBef>
                        <a:spcAft>
                          <a:spcPts val="1000"/>
                        </a:spcAft>
                        <a:buNone/>
                      </a:pPr>
                      <a:r>
                        <a:rPr lang="en" sz="1800">
                          <a:solidFill>
                            <a:srgbClr val="090B0C"/>
                          </a:solidFill>
                          <a:latin typeface="Inter"/>
                          <a:ea typeface="Inter"/>
                          <a:cs typeface="Inter"/>
                          <a:sym typeface="Inter"/>
                        </a:rPr>
                        <a:t>Keywords, descriptors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0"/>
                        </a:spcAft>
                        <a:buNone/>
                      </a:pPr>
                      <a:r>
                        <a:rPr lang="en" sz="1800">
                          <a:solidFill>
                            <a:srgbClr val="090B0C"/>
                          </a:solidFill>
                          <a:latin typeface="Inter"/>
                          <a:ea typeface="Inter"/>
                          <a:cs typeface="Inter"/>
                          <a:sym typeface="Inter"/>
                        </a:rPr>
                        <a:t>Facilitate quick assessments</a:t>
                      </a:r>
                      <a:endParaRPr sz="1800">
                        <a:solidFill>
                          <a:srgbClr val="090B0C"/>
                        </a:solidFill>
                        <a:latin typeface="Inter"/>
                        <a:ea typeface="Inter"/>
                        <a:cs typeface="Inter"/>
                        <a:sym typeface="Inter"/>
                      </a:endParaRPr>
                    </a:p>
                    <a:p>
                      <a:pPr indent="0" lvl="0" marL="0" rtl="0" algn="l">
                        <a:lnSpc>
                          <a:spcPct val="112000"/>
                        </a:lnSpc>
                        <a:spcBef>
                          <a:spcPts val="1000"/>
                        </a:spcBef>
                        <a:spcAft>
                          <a:spcPts val="1000"/>
                        </a:spcAft>
                        <a:buNone/>
                      </a:pPr>
                      <a:r>
                        <a:rPr lang="en" sz="1800">
                          <a:solidFill>
                            <a:srgbClr val="090B0C"/>
                          </a:solidFill>
                          <a:latin typeface="Inter"/>
                          <a:ea typeface="Inter"/>
                          <a:cs typeface="Inter"/>
                          <a:sym typeface="Inter"/>
                        </a:rPr>
                        <a:t>Tactical – what statements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c>
                  <a:txBody>
                    <a:bodyPr/>
                    <a:lstStyle/>
                    <a:p>
                      <a:pPr indent="0" lvl="0" marL="0" rtl="0" algn="l">
                        <a:lnSpc>
                          <a:spcPct val="112000"/>
                        </a:lnSpc>
                        <a:spcBef>
                          <a:spcPts val="0"/>
                        </a:spcBef>
                        <a:spcAft>
                          <a:spcPts val="0"/>
                        </a:spcAft>
                        <a:buNone/>
                      </a:pPr>
                      <a:r>
                        <a:rPr lang="en" sz="1800">
                          <a:solidFill>
                            <a:srgbClr val="090B0C"/>
                          </a:solidFill>
                          <a:latin typeface="Inter"/>
                          <a:ea typeface="Inter"/>
                          <a:cs typeface="Inter"/>
                          <a:sym typeface="Inter"/>
                        </a:rPr>
                        <a:t>Provide context and links </a:t>
                      </a:r>
                      <a:br>
                        <a:rPr lang="en" sz="1800">
                          <a:solidFill>
                            <a:srgbClr val="090B0C"/>
                          </a:solidFill>
                          <a:latin typeface="Inter"/>
                          <a:ea typeface="Inter"/>
                          <a:cs typeface="Inter"/>
                          <a:sym typeface="Inter"/>
                        </a:rPr>
                      </a:br>
                      <a:r>
                        <a:rPr lang="en" sz="1800">
                          <a:solidFill>
                            <a:srgbClr val="090B0C"/>
                          </a:solidFill>
                          <a:latin typeface="Inter"/>
                          <a:ea typeface="Inter"/>
                          <a:cs typeface="Inter"/>
                          <a:sym typeface="Inter"/>
                        </a:rPr>
                        <a:t>to additional information </a:t>
                      </a:r>
                      <a:endParaRPr sz="1800">
                        <a:solidFill>
                          <a:srgbClr val="090B0C"/>
                        </a:solidFill>
                        <a:latin typeface="Inter"/>
                        <a:ea typeface="Inter"/>
                        <a:cs typeface="Inter"/>
                        <a:sym typeface="Inter"/>
                      </a:endParaRPr>
                    </a:p>
                    <a:p>
                      <a:pPr indent="0" lvl="0" marL="0" rtl="0" algn="l">
                        <a:lnSpc>
                          <a:spcPct val="112000"/>
                        </a:lnSpc>
                        <a:spcBef>
                          <a:spcPts val="1000"/>
                        </a:spcBef>
                        <a:spcAft>
                          <a:spcPts val="1000"/>
                        </a:spcAft>
                        <a:buNone/>
                      </a:pPr>
                      <a:r>
                        <a:rPr lang="en" sz="1800">
                          <a:solidFill>
                            <a:srgbClr val="090B0C"/>
                          </a:solidFill>
                          <a:latin typeface="Inter"/>
                          <a:ea typeface="Inter"/>
                          <a:cs typeface="Inter"/>
                          <a:sym typeface="Inter"/>
                        </a:rPr>
                        <a:t>Rationale and process – </a:t>
                      </a:r>
                      <a:br>
                        <a:rPr lang="en" sz="1800">
                          <a:solidFill>
                            <a:srgbClr val="090B0C"/>
                          </a:solidFill>
                          <a:latin typeface="Inter"/>
                          <a:ea typeface="Inter"/>
                          <a:cs typeface="Inter"/>
                          <a:sym typeface="Inter"/>
                        </a:rPr>
                      </a:br>
                      <a:r>
                        <a:rPr lang="en" sz="1800">
                          <a:solidFill>
                            <a:srgbClr val="090B0C"/>
                          </a:solidFill>
                          <a:latin typeface="Inter"/>
                          <a:ea typeface="Inter"/>
                          <a:cs typeface="Inter"/>
                          <a:sym typeface="Inter"/>
                        </a:rPr>
                        <a:t>why and how statements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9050">
                      <a:solidFill>
                        <a:srgbClr val="FFB9E0"/>
                      </a:solidFill>
                      <a:prstDash val="solid"/>
                      <a:round/>
                      <a:headEnd len="sm" w="sm" type="none"/>
                      <a:tailEnd len="sm" w="sm" type="none"/>
                    </a:lnT>
                    <a:lnB cap="flat" cmpd="sng" w="19050">
                      <a:solidFill>
                        <a:srgbClr val="FFB9E0"/>
                      </a:solidFill>
                      <a:prstDash val="solid"/>
                      <a:round/>
                      <a:headEnd len="sm" w="sm" type="none"/>
                      <a:tailEnd len="sm" w="sm" type="none"/>
                    </a:lnB>
                  </a:tcPr>
                </a:tc>
              </a:tr>
              <a:tr h="1930950">
                <a:tc>
                  <a:txBody>
                    <a:bodyPr/>
                    <a:lstStyle/>
                    <a:p>
                      <a:pPr indent="0" lvl="0" marL="0" rtl="0" algn="r">
                        <a:lnSpc>
                          <a:spcPct val="112000"/>
                        </a:lnSpc>
                        <a:spcBef>
                          <a:spcPts val="0"/>
                        </a:spcBef>
                        <a:spcAft>
                          <a:spcPts val="0"/>
                        </a:spcAft>
                        <a:buNone/>
                      </a:pPr>
                      <a:r>
                        <a:rPr lang="en" sz="1500">
                          <a:solidFill>
                            <a:srgbClr val="090B0C"/>
                          </a:solidFill>
                          <a:latin typeface="Space Grotesk"/>
                          <a:ea typeface="Space Grotesk"/>
                          <a:cs typeface="Space Grotesk"/>
                          <a:sym typeface="Space Grotesk"/>
                        </a:rPr>
                        <a:t>Value</a:t>
                      </a:r>
                      <a:endParaRPr sz="1500">
                        <a:solidFill>
                          <a:srgbClr val="090B0C"/>
                        </a:solidFill>
                        <a:latin typeface="Space Grotesk"/>
                        <a:ea typeface="Space Grotesk"/>
                        <a:cs typeface="Space Grotesk"/>
                        <a:sym typeface="Space Grotesk"/>
                      </a:endParaRPr>
                    </a:p>
                  </a:txBody>
                  <a:tcPr marT="45725" marB="45725" marR="228600" marL="45725" anchor="ctr">
                    <a:lnL cap="flat" cmpd="sng" w="12700">
                      <a:solidFill>
                        <a:srgbClr val="7C9192">
                          <a:alpha val="0"/>
                        </a:srgbClr>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7C9192">
                          <a:alpha val="0"/>
                        </a:srgbClr>
                      </a:solidFill>
                      <a:prstDash val="solid"/>
                      <a:round/>
                      <a:headEnd len="sm" w="sm" type="none"/>
                      <a:tailEnd len="sm" w="sm" type="none"/>
                    </a:lnB>
                    <a:solidFill>
                      <a:srgbClr val="F1F7F7"/>
                    </a:solidFill>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Provide an overview and help habituate agents in the Data Card. Make Data Cards easy to index in repositories</a:t>
                      </a:r>
                      <a:endParaRPr sz="1800">
                        <a:solidFill>
                          <a:srgbClr val="090B0C"/>
                        </a:solidFill>
                        <a:latin typeface="Inter"/>
                        <a:ea typeface="Inter"/>
                        <a:cs typeface="Inter"/>
                        <a:sym typeface="Inter"/>
                      </a:endParaRPr>
                    </a:p>
                  </a:txBody>
                  <a:tcPr marT="0" marB="0" marR="457200" marL="228600" anchor="ctr">
                    <a:lnL cap="flat" cmpd="sng" w="12700">
                      <a:solidFill>
                        <a:srgbClr val="7C9192">
                          <a:alpha val="0"/>
                        </a:srgbClr>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2700">
                      <a:solidFill>
                        <a:srgbClr val="7C9192">
                          <a:alpha val="0"/>
                        </a:srgbClr>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Often reproducible from the dataset, prevent re-work, and add more context for agents when stacked</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19050">
                      <a:solidFill>
                        <a:srgbClr val="FFB9E0"/>
                      </a:solidFill>
                      <a:prstDash val="solid"/>
                      <a:round/>
                      <a:headEnd len="sm" w="sm" type="none"/>
                      <a:tailEnd len="sm" w="sm" type="none"/>
                    </a:lnT>
                    <a:lnB cap="flat" cmpd="sng" w="12700">
                      <a:solidFill>
                        <a:srgbClr val="7C9192">
                          <a:alpha val="0"/>
                        </a:srgbClr>
                      </a:solidFill>
                      <a:prstDash val="solid"/>
                      <a:round/>
                      <a:headEnd len="sm" w="sm" type="none"/>
                      <a:tailEnd len="sm" w="sm" type="none"/>
                    </a:lnB>
                  </a:tcPr>
                </a:tc>
                <a:tc>
                  <a:txBody>
                    <a:bodyPr/>
                    <a:lstStyle/>
                    <a:p>
                      <a:pPr indent="0" lvl="0" marL="0" rtl="0" algn="l">
                        <a:lnSpc>
                          <a:spcPct val="112000"/>
                        </a:lnSpc>
                        <a:spcBef>
                          <a:spcPts val="0"/>
                        </a:spcBef>
                        <a:spcAft>
                          <a:spcPts val="1000"/>
                        </a:spcAft>
                        <a:buNone/>
                      </a:pPr>
                      <a:r>
                        <a:rPr lang="en" sz="1800">
                          <a:solidFill>
                            <a:srgbClr val="090B0C"/>
                          </a:solidFill>
                          <a:latin typeface="Inter"/>
                          <a:ea typeface="Inter"/>
                          <a:cs typeface="Inter"/>
                          <a:sym typeface="Inter"/>
                        </a:rPr>
                        <a:t>Unobservable attributes and considerations important to agents, but accessible only </a:t>
                      </a:r>
                      <a:br>
                        <a:rPr lang="en" sz="1800">
                          <a:solidFill>
                            <a:srgbClr val="090B0C"/>
                          </a:solidFill>
                          <a:latin typeface="Inter"/>
                          <a:ea typeface="Inter"/>
                          <a:cs typeface="Inter"/>
                          <a:sym typeface="Inter"/>
                        </a:rPr>
                      </a:br>
                      <a:r>
                        <a:rPr lang="en" sz="1800">
                          <a:solidFill>
                            <a:srgbClr val="090B0C"/>
                          </a:solidFill>
                          <a:latin typeface="Inter"/>
                          <a:ea typeface="Inter"/>
                          <a:cs typeface="Inter"/>
                          <a:sym typeface="Inter"/>
                        </a:rPr>
                        <a:t>to producers</a:t>
                      </a:r>
                      <a:endParaRPr sz="1800">
                        <a:solidFill>
                          <a:srgbClr val="090B0C"/>
                        </a:solidFill>
                        <a:latin typeface="Inter"/>
                        <a:ea typeface="Inter"/>
                        <a:cs typeface="Inter"/>
                        <a:sym typeface="Inter"/>
                      </a:endParaRPr>
                    </a:p>
                  </a:txBody>
                  <a:tcPr marT="0" marB="0" marR="457200" marL="228600" anchor="ctr">
                    <a:lnL cap="flat" cmpd="sng" w="114300">
                      <a:solidFill>
                        <a:srgbClr val="FFFFFF"/>
                      </a:solidFill>
                      <a:prstDash val="solid"/>
                      <a:round/>
                      <a:headEnd len="sm" w="sm" type="none"/>
                      <a:tailEnd len="sm" w="sm" type="none"/>
                    </a:lnL>
                    <a:lnR cap="flat" cmpd="sng" w="12700">
                      <a:solidFill>
                        <a:srgbClr val="7C9192">
                          <a:alpha val="0"/>
                        </a:srgbClr>
                      </a:solidFill>
                      <a:prstDash val="solid"/>
                      <a:round/>
                      <a:headEnd len="sm" w="sm" type="none"/>
                      <a:tailEnd len="sm" w="sm" type="none"/>
                    </a:lnR>
                    <a:lnT cap="flat" cmpd="sng" w="19050">
                      <a:solidFill>
                        <a:srgbClr val="FFB9E0"/>
                      </a:solidFill>
                      <a:prstDash val="solid"/>
                      <a:round/>
                      <a:headEnd len="sm" w="sm" type="none"/>
                      <a:tailEnd len="sm" w="sm" type="none"/>
                    </a:lnT>
                    <a:lnB cap="flat" cmpd="sng" w="12700">
                      <a:solidFill>
                        <a:srgbClr val="7C9192">
                          <a:alpha val="0"/>
                        </a:srgbClr>
                      </a:solidFill>
                      <a:prstDash val="solid"/>
                      <a:round/>
                      <a:headEnd len="sm" w="sm" type="none"/>
                      <a:tailEnd len="sm" w="sm" type="none"/>
                    </a:lnB>
                  </a:tcPr>
                </a:tc>
              </a:tr>
            </a:tbl>
          </a:graphicData>
        </a:graphic>
      </p:graphicFrame>
      <p:sp>
        <p:nvSpPr>
          <p:cNvPr id="423" name="Google Shape;423;p52"/>
          <p:cNvSpPr/>
          <p:nvPr/>
        </p:nvSpPr>
        <p:spPr>
          <a:xfrm>
            <a:off x="10295675" y="457200"/>
            <a:ext cx="227100" cy="91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2"/>
          <p:cNvSpPr/>
          <p:nvPr/>
        </p:nvSpPr>
        <p:spPr>
          <a:xfrm>
            <a:off x="6334225" y="457200"/>
            <a:ext cx="227100" cy="91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2"/>
          <p:cNvSpPr/>
          <p:nvPr/>
        </p:nvSpPr>
        <p:spPr>
          <a:xfrm>
            <a:off x="18288000" y="-1"/>
            <a:ext cx="4572000" cy="6400800"/>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This slide is a handy comparison of the different types of scopes. You can choose to include in your presentation as a reference for participants.</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type="title"/>
          </p:nvPr>
        </p:nvSpPr>
        <p:spPr>
          <a:xfrm>
            <a:off x="685800" y="1517900"/>
            <a:ext cx="16916400" cy="6988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b="0" lang="en" sz="3600"/>
              <a:t>As a </a:t>
            </a:r>
            <a:r>
              <a:rPr b="0" lang="en" sz="3600">
                <a:solidFill>
                  <a:srgbClr val="19BA9B"/>
                </a:solidFill>
              </a:rPr>
              <a:t>data scientist</a:t>
            </a:r>
            <a:r>
              <a:rPr b="0" lang="en" sz="3600"/>
              <a:t>, I want to know </a:t>
            </a:r>
            <a:br>
              <a:rPr b="0" lang="en" sz="3600"/>
            </a:br>
            <a:r>
              <a:rPr b="0" lang="en" sz="3600">
                <a:solidFill>
                  <a:srgbClr val="56B900"/>
                </a:solidFill>
              </a:rPr>
              <a:t>about the structure of the dataset,</a:t>
            </a:r>
            <a:r>
              <a:rPr b="0" lang="en" sz="3600"/>
              <a:t> so I ask…</a:t>
            </a:r>
            <a:endParaRPr b="0" sz="3600"/>
          </a:p>
          <a:p>
            <a:pPr indent="0" lvl="0" marL="0" rtl="0" algn="l">
              <a:lnSpc>
                <a:spcPct val="100000"/>
              </a:lnSpc>
              <a:spcBef>
                <a:spcPts val="2500"/>
              </a:spcBef>
              <a:spcAft>
                <a:spcPts val="0"/>
              </a:spcAft>
              <a:buClr>
                <a:schemeClr val="dk2"/>
              </a:buClr>
              <a:buSzPts val="1100"/>
              <a:buFont typeface="Arial"/>
              <a:buNone/>
            </a:pPr>
            <a:r>
              <a:rPr lang="en" sz="3600">
                <a:solidFill>
                  <a:srgbClr val="FF6554"/>
                </a:solidFill>
              </a:rPr>
              <a:t>… what is the data format?</a:t>
            </a:r>
            <a:br>
              <a:rPr lang="en" sz="3600">
                <a:solidFill>
                  <a:srgbClr val="FF6554"/>
                </a:solidFill>
              </a:rPr>
            </a:br>
            <a:r>
              <a:rPr lang="en" sz="3600">
                <a:solidFill>
                  <a:srgbClr val="FF6554"/>
                </a:solidFill>
              </a:rPr>
              <a:t>… are there any media in the dataset?</a:t>
            </a:r>
            <a:endParaRPr sz="3600">
              <a:solidFill>
                <a:srgbClr val="FF6554"/>
              </a:solidFill>
            </a:endParaRPr>
          </a:p>
          <a:p>
            <a:pPr indent="0" lvl="0" marL="0" rtl="0" algn="l">
              <a:lnSpc>
                <a:spcPct val="100000"/>
              </a:lnSpc>
              <a:spcBef>
                <a:spcPts val="5000"/>
              </a:spcBef>
              <a:spcAft>
                <a:spcPts val="0"/>
              </a:spcAft>
              <a:buClr>
                <a:schemeClr val="dk2"/>
              </a:buClr>
              <a:buSzPts val="1100"/>
              <a:buFont typeface="Arial"/>
              <a:buNone/>
            </a:pPr>
            <a:r>
              <a:rPr lang="en" sz="3600">
                <a:solidFill>
                  <a:srgbClr val="FF6554"/>
                </a:solidFill>
              </a:rPr>
              <a:t>… how many features are in the dataset?</a:t>
            </a:r>
            <a:br>
              <a:rPr lang="en" sz="3600">
                <a:solidFill>
                  <a:srgbClr val="FF6554"/>
                </a:solidFill>
              </a:rPr>
            </a:br>
            <a:r>
              <a:rPr lang="en" sz="3600">
                <a:solidFill>
                  <a:srgbClr val="FF6554"/>
                </a:solidFill>
              </a:rPr>
              <a:t>… how many features are engineered?</a:t>
            </a:r>
            <a:endParaRPr sz="3600">
              <a:solidFill>
                <a:srgbClr val="FF6554"/>
              </a:solidFill>
            </a:endParaRPr>
          </a:p>
          <a:p>
            <a:pPr indent="0" lvl="0" marL="0" rtl="0" algn="l">
              <a:lnSpc>
                <a:spcPct val="100000"/>
              </a:lnSpc>
              <a:spcBef>
                <a:spcPts val="5000"/>
              </a:spcBef>
              <a:spcAft>
                <a:spcPts val="5000"/>
              </a:spcAft>
              <a:buClr>
                <a:schemeClr val="dk2"/>
              </a:buClr>
              <a:buSzPts val="1100"/>
              <a:buFont typeface="Arial"/>
              <a:buNone/>
            </a:pPr>
            <a:r>
              <a:rPr lang="en" sz="3600">
                <a:solidFill>
                  <a:srgbClr val="FF6554"/>
                </a:solidFill>
              </a:rPr>
              <a:t>… which features are strongly correlated</a:t>
            </a:r>
            <a:br>
              <a:rPr lang="en" sz="3600">
                <a:solidFill>
                  <a:srgbClr val="FF6554"/>
                </a:solidFill>
              </a:rPr>
            </a:br>
            <a:r>
              <a:rPr lang="en" sz="3600">
                <a:solidFill>
                  <a:srgbClr val="FF6554"/>
                </a:solidFill>
              </a:rPr>
              <a:t>    and why? Was this intentional? </a:t>
            </a:r>
            <a:endParaRPr sz="3600">
              <a:solidFill>
                <a:srgbClr val="FF6554"/>
              </a:solidFill>
            </a:endParaRPr>
          </a:p>
        </p:txBody>
      </p:sp>
      <p:sp>
        <p:nvSpPr>
          <p:cNvPr id="431" name="Google Shape;431;p53"/>
          <p:cNvSpPr/>
          <p:nvPr/>
        </p:nvSpPr>
        <p:spPr>
          <a:xfrm>
            <a:off x="9734425" y="3121800"/>
            <a:ext cx="3597600" cy="650100"/>
          </a:xfrm>
          <a:prstGeom prst="roundRect">
            <a:avLst>
              <a:gd fmla="val 16667" name="adj"/>
            </a:avLst>
          </a:prstGeom>
          <a:solidFill>
            <a:srgbClr val="FFEBE9"/>
          </a:solidFill>
          <a:ln>
            <a:noFill/>
          </a:ln>
          <a:effectLst>
            <a:outerShdw rotWithShape="0" algn="bl" dir="2760000" dist="95250">
              <a:srgbClr val="CDDCDC"/>
            </a:outerShdw>
          </a:effectLst>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lang="en" sz="2800">
                <a:solidFill>
                  <a:srgbClr val="FF6554"/>
                </a:solidFill>
                <a:latin typeface="Roboto Mono Medium"/>
                <a:ea typeface="Roboto Mono Medium"/>
                <a:cs typeface="Roboto Mono Medium"/>
                <a:sym typeface="Roboto Mono Medium"/>
              </a:rPr>
              <a:t>telescopic</a:t>
            </a:r>
            <a:endParaRPr sz="2800"/>
          </a:p>
        </p:txBody>
      </p:sp>
      <p:sp>
        <p:nvSpPr>
          <p:cNvPr id="432" name="Google Shape;432;p53"/>
          <p:cNvSpPr/>
          <p:nvPr/>
        </p:nvSpPr>
        <p:spPr>
          <a:xfrm>
            <a:off x="9734436" y="4880994"/>
            <a:ext cx="3597600" cy="650100"/>
          </a:xfrm>
          <a:prstGeom prst="roundRect">
            <a:avLst>
              <a:gd fmla="val 16667" name="adj"/>
            </a:avLst>
          </a:prstGeom>
          <a:solidFill>
            <a:srgbClr val="FFEBE9"/>
          </a:solidFill>
          <a:ln>
            <a:noFill/>
          </a:ln>
          <a:effectLst>
            <a:outerShdw rotWithShape="0" algn="bl" dir="2760000" dist="95250">
              <a:srgbClr val="CDDCDC"/>
            </a:outerShdw>
          </a:effectLst>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lang="en" sz="2800">
                <a:solidFill>
                  <a:srgbClr val="FF6554"/>
                </a:solidFill>
                <a:latin typeface="Roboto Mono Medium"/>
                <a:ea typeface="Roboto Mono Medium"/>
                <a:cs typeface="Roboto Mono Medium"/>
                <a:sym typeface="Roboto Mono Medium"/>
              </a:rPr>
              <a:t>periscopic</a:t>
            </a:r>
            <a:endParaRPr sz="2800"/>
          </a:p>
        </p:txBody>
      </p:sp>
      <p:sp>
        <p:nvSpPr>
          <p:cNvPr id="433" name="Google Shape;433;p53"/>
          <p:cNvSpPr/>
          <p:nvPr/>
        </p:nvSpPr>
        <p:spPr>
          <a:xfrm>
            <a:off x="9734436" y="6992424"/>
            <a:ext cx="3597600" cy="650100"/>
          </a:xfrm>
          <a:prstGeom prst="roundRect">
            <a:avLst>
              <a:gd fmla="val 16667" name="adj"/>
            </a:avLst>
          </a:prstGeom>
          <a:solidFill>
            <a:srgbClr val="FFEBE9"/>
          </a:solidFill>
          <a:ln>
            <a:noFill/>
          </a:ln>
          <a:effectLst>
            <a:outerShdw rotWithShape="0" algn="bl" dir="2760000" dist="95250">
              <a:srgbClr val="CDDCDC"/>
            </a:outerShdw>
          </a:effectLst>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lang="en" sz="2800">
                <a:solidFill>
                  <a:srgbClr val="FF6554"/>
                </a:solidFill>
                <a:latin typeface="Roboto Mono Medium"/>
                <a:ea typeface="Roboto Mono Medium"/>
                <a:cs typeface="Roboto Mono Medium"/>
                <a:sym typeface="Roboto Mono Medium"/>
              </a:rPr>
              <a:t>microscopic</a:t>
            </a:r>
            <a:endParaRPr sz="2800"/>
          </a:p>
        </p:txBody>
      </p:sp>
      <p:sp>
        <p:nvSpPr>
          <p:cNvPr id="434" name="Google Shape;434;p53"/>
          <p:cNvSpPr/>
          <p:nvPr/>
        </p:nvSpPr>
        <p:spPr>
          <a:xfrm>
            <a:off x="18288000" y="-1"/>
            <a:ext cx="4572000" cy="6400800"/>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Here’s an example of a completed AIJ, with clearly established scopes. You can choose to include in your presentation as a reference for participants.</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b="1" sz="2100">
              <a:solidFill>
                <a:srgbClr val="FFFFFF"/>
              </a:solidFill>
              <a:latin typeface="Rubik"/>
              <a:ea typeface="Rubik"/>
              <a:cs typeface="Rubik"/>
              <a:sym typeface="Rubik"/>
            </a:endParaRPr>
          </a:p>
        </p:txBody>
      </p:sp>
      <p:sp>
        <p:nvSpPr>
          <p:cNvPr id="435" name="Google Shape;435;p53"/>
          <p:cNvSpPr/>
          <p:nvPr/>
        </p:nvSpPr>
        <p:spPr>
          <a:xfrm>
            <a:off x="14092025" y="0"/>
            <a:ext cx="1953600" cy="1212450"/>
          </a:xfrm>
          <a:prstGeom prst="flowChartOffpageConnector">
            <a:avLst/>
          </a:prstGeom>
          <a:solidFill>
            <a:srgbClr val="F439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1F7F7"/>
                </a:solidFill>
                <a:latin typeface="Rubik"/>
                <a:ea typeface="Rubik"/>
                <a:cs typeface="Rubik"/>
                <a:sym typeface="Rubik"/>
              </a:rPr>
              <a:t>EXAMPLE</a:t>
            </a:r>
            <a:endParaRPr b="1" sz="2200">
              <a:solidFill>
                <a:srgbClr val="F1F7F7"/>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CP] Execution Deck">
  <a:themeElements>
    <a:clrScheme name="Swiss">
      <a:dk1>
        <a:srgbClr val="1A73E8"/>
      </a:dk1>
      <a:lt1>
        <a:srgbClr val="F1F7F7"/>
      </a:lt1>
      <a:dk2>
        <a:srgbClr val="090B0C"/>
      </a:dk2>
      <a:lt2>
        <a:srgbClr val="3C4F50"/>
      </a:lt2>
      <a:accent1>
        <a:srgbClr val="F439A0"/>
      </a:accent1>
      <a:accent2>
        <a:srgbClr val="FF7B19"/>
      </a:accent2>
      <a:accent3>
        <a:srgbClr val="19B2BA"/>
      </a:accent3>
      <a:accent4>
        <a:srgbClr val="99EA0C"/>
      </a:accent4>
      <a:accent5>
        <a:srgbClr val="FF6554"/>
      </a:accent5>
      <a:accent6>
        <a:srgbClr val="FF4081"/>
      </a:accent6>
      <a:hlink>
        <a:srgbClr val="8920E9"/>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